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359" r:id="rId4"/>
    <p:sldId id="272" r:id="rId5"/>
    <p:sldId id="362" r:id="rId6"/>
    <p:sldId id="276" r:id="rId7"/>
    <p:sldId id="281" r:id="rId8"/>
    <p:sldId id="257" r:id="rId9"/>
    <p:sldId id="286" r:id="rId10"/>
    <p:sldId id="299" r:id="rId11"/>
    <p:sldId id="363" r:id="rId12"/>
    <p:sldId id="375" r:id="rId13"/>
    <p:sldId id="369" r:id="rId14"/>
    <p:sldId id="370" r:id="rId15"/>
    <p:sldId id="374" r:id="rId16"/>
    <p:sldId id="371" r:id="rId17"/>
    <p:sldId id="372" r:id="rId18"/>
    <p:sldId id="378" r:id="rId19"/>
    <p:sldId id="291" r:id="rId20"/>
    <p:sldId id="325" r:id="rId21"/>
    <p:sldId id="263" r:id="rId22"/>
    <p:sldId id="326" r:id="rId23"/>
    <p:sldId id="327" r:id="rId24"/>
    <p:sldId id="265" r:id="rId25"/>
    <p:sldId id="355" r:id="rId26"/>
    <p:sldId id="356" r:id="rId27"/>
    <p:sldId id="282" r:id="rId28"/>
    <p:sldId id="302" r:id="rId29"/>
    <p:sldId id="279" r:id="rId30"/>
    <p:sldId id="292" r:id="rId31"/>
    <p:sldId id="267" r:id="rId32"/>
    <p:sldId id="357" r:id="rId33"/>
    <p:sldId id="287" r:id="rId34"/>
    <p:sldId id="288" r:id="rId35"/>
    <p:sldId id="290" r:id="rId36"/>
    <p:sldId id="293" r:id="rId37"/>
    <p:sldId id="364" r:id="rId38"/>
    <p:sldId id="306" r:id="rId39"/>
    <p:sldId id="368" r:id="rId40"/>
    <p:sldId id="373" r:id="rId41"/>
    <p:sldId id="295" r:id="rId42"/>
    <p:sldId id="36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A6A6F7-6C46-4F7F-943B-482348355917}" v="258" dt="2022-05-17T09:07:45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i Van Bouwel" userId="91a79f60c9db0230" providerId="LiveId" clId="{5FA6A6F7-6C46-4F7F-943B-482348355917}"/>
    <pc:docChg chg="undo custSel addSld delSld modSld sldOrd">
      <pc:chgData name="Ludi Van Bouwel" userId="91a79f60c9db0230" providerId="LiveId" clId="{5FA6A6F7-6C46-4F7F-943B-482348355917}" dt="2022-05-17T21:26:51.205" v="7968" actId="20577"/>
      <pc:docMkLst>
        <pc:docMk/>
      </pc:docMkLst>
      <pc:sldChg chg="addSp delSp modSp mod setBg addAnim delAnim setClrOvrMap">
        <pc:chgData name="Ludi Van Bouwel" userId="91a79f60c9db0230" providerId="LiveId" clId="{5FA6A6F7-6C46-4F7F-943B-482348355917}" dt="2022-05-03T07:49:53.059" v="5184" actId="26606"/>
        <pc:sldMkLst>
          <pc:docMk/>
          <pc:sldMk cId="1865603102" sldId="256"/>
        </pc:sldMkLst>
        <pc:spChg chg="mod">
          <ac:chgData name="Ludi Van Bouwel" userId="91a79f60c9db0230" providerId="LiveId" clId="{5FA6A6F7-6C46-4F7F-943B-482348355917}" dt="2022-05-03T07:49:53.059" v="5184" actId="26606"/>
          <ac:spMkLst>
            <pc:docMk/>
            <pc:sldMk cId="1865603102" sldId="256"/>
            <ac:spMk id="2" creationId="{98BB40E0-6094-438F-807F-5EC9530C3253}"/>
          </ac:spMkLst>
        </pc:spChg>
        <pc:spChg chg="mod">
          <ac:chgData name="Ludi Van Bouwel" userId="91a79f60c9db0230" providerId="LiveId" clId="{5FA6A6F7-6C46-4F7F-943B-482348355917}" dt="2022-05-03T07:49:53.059" v="5184" actId="26606"/>
          <ac:spMkLst>
            <pc:docMk/>
            <pc:sldMk cId="1865603102" sldId="256"/>
            <ac:spMk id="3" creationId="{FDB6A2B7-1D92-42C3-BFFF-E8E3E35ED9BB}"/>
          </ac:spMkLst>
        </pc:spChg>
        <pc:spChg chg="add del">
          <ac:chgData name="Ludi Van Bouwel" userId="91a79f60c9db0230" providerId="LiveId" clId="{5FA6A6F7-6C46-4F7F-943B-482348355917}" dt="2022-05-03T07:48:42.842" v="5175" actId="26606"/>
          <ac:spMkLst>
            <pc:docMk/>
            <pc:sldMk cId="1865603102" sldId="256"/>
            <ac:spMk id="71" creationId="{71B2258F-86CA-4D4D-8270-BC05FCDEBFB3}"/>
          </ac:spMkLst>
        </pc:spChg>
        <pc:spChg chg="add del">
          <ac:chgData name="Ludi Van Bouwel" userId="91a79f60c9db0230" providerId="LiveId" clId="{5FA6A6F7-6C46-4F7F-943B-482348355917}" dt="2022-05-03T07:49:53.059" v="5184" actId="26606"/>
          <ac:spMkLst>
            <pc:docMk/>
            <pc:sldMk cId="1865603102" sldId="256"/>
            <ac:spMk id="73" creationId="{DE47DF98-723F-4AAC-ABCF-CACBC438F78F}"/>
          </ac:spMkLst>
        </pc:spChg>
        <pc:spChg chg="add">
          <ac:chgData name="Ludi Van Bouwel" userId="91a79f60c9db0230" providerId="LiveId" clId="{5FA6A6F7-6C46-4F7F-943B-482348355917}" dt="2022-05-03T07:49:53.059" v="5184" actId="26606"/>
          <ac:spMkLst>
            <pc:docMk/>
            <pc:sldMk cId="1865603102" sldId="256"/>
            <ac:spMk id="137" creationId="{86295E7F-EA66-480B-B001-C8BE7CD61903}"/>
          </ac:spMkLst>
        </pc:spChg>
        <pc:spChg chg="add del">
          <ac:chgData name="Ludi Van Bouwel" userId="91a79f60c9db0230" providerId="LiveId" clId="{5FA6A6F7-6C46-4F7F-943B-482348355917}" dt="2022-05-03T07:49:53.059" v="5184" actId="26606"/>
          <ac:spMkLst>
            <pc:docMk/>
            <pc:sldMk cId="1865603102" sldId="256"/>
            <ac:spMk id="2052" creationId="{74426AB7-D619-4515-962A-BC83909EC015}"/>
          </ac:spMkLst>
        </pc:spChg>
        <pc:picChg chg="add mod ord">
          <ac:chgData name="Ludi Van Bouwel" userId="91a79f60c9db0230" providerId="LiveId" clId="{5FA6A6F7-6C46-4F7F-943B-482348355917}" dt="2022-05-03T07:49:53.059" v="5184" actId="26606"/>
          <ac:picMkLst>
            <pc:docMk/>
            <pc:sldMk cId="1865603102" sldId="256"/>
            <ac:picMk id="2050" creationId="{DE6AFA91-6E53-123B-2642-C88FC8C91F24}"/>
          </ac:picMkLst>
        </pc:picChg>
        <pc:cxnChg chg="add del">
          <ac:chgData name="Ludi Van Bouwel" userId="91a79f60c9db0230" providerId="LiveId" clId="{5FA6A6F7-6C46-4F7F-943B-482348355917}" dt="2022-05-03T07:49:53.059" v="5184" actId="26606"/>
          <ac:cxnSpMkLst>
            <pc:docMk/>
            <pc:sldMk cId="1865603102" sldId="256"/>
            <ac:cxnSpMk id="75" creationId="{EA29FC7C-9308-4FDE-8DCA-405668055B0F}"/>
          </ac:cxnSpMkLst>
        </pc:cxnChg>
        <pc:cxnChg chg="add">
          <ac:chgData name="Ludi Van Bouwel" userId="91a79f60c9db0230" providerId="LiveId" clId="{5FA6A6F7-6C46-4F7F-943B-482348355917}" dt="2022-05-03T07:49:53.059" v="5184" actId="26606"/>
          <ac:cxnSpMkLst>
            <pc:docMk/>
            <pc:sldMk cId="1865603102" sldId="256"/>
            <ac:cxnSpMk id="139" creationId="{E126E481-B945-4179-BD79-05E96E9B29E1}"/>
          </ac:cxnSpMkLst>
        </pc:cxnChg>
      </pc:sldChg>
      <pc:sldChg chg="addSp delSp modSp mod ord setBg setClrOvrMap">
        <pc:chgData name="Ludi Van Bouwel" userId="91a79f60c9db0230" providerId="LiveId" clId="{5FA6A6F7-6C46-4F7F-943B-482348355917}" dt="2022-05-17T20:44:12.677" v="7858" actId="5793"/>
        <pc:sldMkLst>
          <pc:docMk/>
          <pc:sldMk cId="287743934" sldId="257"/>
        </pc:sldMkLst>
        <pc:spChg chg="mod">
          <ac:chgData name="Ludi Van Bouwel" userId="91a79f60c9db0230" providerId="LiveId" clId="{5FA6A6F7-6C46-4F7F-943B-482348355917}" dt="2022-04-27T08:41:49.380" v="1068" actId="26606"/>
          <ac:spMkLst>
            <pc:docMk/>
            <pc:sldMk cId="287743934" sldId="257"/>
            <ac:spMk id="2" creationId="{3FD478D5-EAF3-4AE0-A83E-3790202BA7A8}"/>
          </ac:spMkLst>
        </pc:spChg>
        <pc:spChg chg="add del mod">
          <ac:chgData name="Ludi Van Bouwel" userId="91a79f60c9db0230" providerId="LiveId" clId="{5FA6A6F7-6C46-4F7F-943B-482348355917}" dt="2022-04-27T08:41:33.595" v="1067"/>
          <ac:spMkLst>
            <pc:docMk/>
            <pc:sldMk cId="287743934" sldId="257"/>
            <ac:spMk id="3" creationId="{DE622E39-3760-4C1D-ADBC-10D8C185ECFA}"/>
          </ac:spMkLst>
        </pc:spChg>
        <pc:spChg chg="mod">
          <ac:chgData name="Ludi Van Bouwel" userId="91a79f60c9db0230" providerId="LiveId" clId="{5FA6A6F7-6C46-4F7F-943B-482348355917}" dt="2022-05-17T20:44:12.677" v="7858" actId="5793"/>
          <ac:spMkLst>
            <pc:docMk/>
            <pc:sldMk cId="287743934" sldId="257"/>
            <ac:spMk id="4" creationId="{73869662-884A-4A39-A04B-B525BA5FA160}"/>
          </ac:spMkLst>
        </pc:spChg>
        <pc:spChg chg="add del">
          <ac:chgData name="Ludi Van Bouwel" userId="91a79f60c9db0230" providerId="LiveId" clId="{5FA6A6F7-6C46-4F7F-943B-482348355917}" dt="2022-04-27T08:35:47.050" v="1066" actId="26606"/>
          <ac:spMkLst>
            <pc:docMk/>
            <pc:sldMk cId="287743934" sldId="257"/>
            <ac:spMk id="10" creationId="{C5E6CFF1-2F42-4E10-9A97-F116F46F53FE}"/>
          </ac:spMkLst>
        </pc:spChg>
        <pc:picChg chg="add del">
          <ac:chgData name="Ludi Van Bouwel" userId="91a79f60c9db0230" providerId="LiveId" clId="{5FA6A6F7-6C46-4F7F-943B-482348355917}" dt="2022-04-27T08:35:47.050" v="1066" actId="26606"/>
          <ac:picMkLst>
            <pc:docMk/>
            <pc:sldMk cId="287743934" sldId="257"/>
            <ac:picMk id="6" creationId="{BF963A7D-0AE9-37E0-582F-84F1FE0BC342}"/>
          </ac:picMkLst>
        </pc:picChg>
        <pc:picChg chg="add mod">
          <ac:chgData name="Ludi Van Bouwel" userId="91a79f60c9db0230" providerId="LiveId" clId="{5FA6A6F7-6C46-4F7F-943B-482348355917}" dt="2022-04-27T08:41:49.380" v="1068" actId="26606"/>
          <ac:picMkLst>
            <pc:docMk/>
            <pc:sldMk cId="287743934" sldId="257"/>
            <ac:picMk id="1026" creationId="{F6B81703-7A37-459A-8363-4296FB1C9A48}"/>
          </ac:picMkLst>
        </pc:picChg>
        <pc:cxnChg chg="add del">
          <ac:chgData name="Ludi Van Bouwel" userId="91a79f60c9db0230" providerId="LiveId" clId="{5FA6A6F7-6C46-4F7F-943B-482348355917}" dt="2022-04-27T08:35:47.050" v="1066" actId="26606"/>
          <ac:cxnSpMkLst>
            <pc:docMk/>
            <pc:sldMk cId="287743934" sldId="257"/>
            <ac:cxnSpMk id="12" creationId="{67182200-4859-4C8D-BCBB-55B245C28BA3}"/>
          </ac:cxnSpMkLst>
        </pc:cxnChg>
        <pc:cxnChg chg="add">
          <ac:chgData name="Ludi Van Bouwel" userId="91a79f60c9db0230" providerId="LiveId" clId="{5FA6A6F7-6C46-4F7F-943B-482348355917}" dt="2022-04-27T08:41:49.380" v="1068" actId="26606"/>
          <ac:cxnSpMkLst>
            <pc:docMk/>
            <pc:sldMk cId="287743934" sldId="257"/>
            <ac:cxnSpMk id="71" creationId="{A7F400EE-A8A5-48AF-B4D6-291B52C6F0B0}"/>
          </ac:cxnSpMkLst>
        </pc:cxnChg>
      </pc:sldChg>
      <pc:sldChg chg="new del">
        <pc:chgData name="Ludi Van Bouwel" userId="91a79f60c9db0230" providerId="LiveId" clId="{5FA6A6F7-6C46-4F7F-943B-482348355917}" dt="2022-05-02T09:15:23.828" v="2898" actId="2696"/>
        <pc:sldMkLst>
          <pc:docMk/>
          <pc:sldMk cId="3658642472" sldId="258"/>
        </pc:sldMkLst>
      </pc:sldChg>
      <pc:sldChg chg="new del">
        <pc:chgData name="Ludi Van Bouwel" userId="91a79f60c9db0230" providerId="LiveId" clId="{5FA6A6F7-6C46-4F7F-943B-482348355917}" dt="2022-05-03T08:04:32.078" v="5193" actId="2696"/>
        <pc:sldMkLst>
          <pc:docMk/>
          <pc:sldMk cId="3368803529" sldId="259"/>
        </pc:sldMkLst>
      </pc:sldChg>
      <pc:sldChg chg="modSp new mod">
        <pc:chgData name="Ludi Van Bouwel" userId="91a79f60c9db0230" providerId="LiveId" clId="{5FA6A6F7-6C46-4F7F-943B-482348355917}" dt="2022-04-27T20:49:44.665" v="1538" actId="20577"/>
        <pc:sldMkLst>
          <pc:docMk/>
          <pc:sldMk cId="3237633042" sldId="260"/>
        </pc:sldMkLst>
        <pc:spChg chg="mod">
          <ac:chgData name="Ludi Van Bouwel" userId="91a79f60c9db0230" providerId="LiveId" clId="{5FA6A6F7-6C46-4F7F-943B-482348355917}" dt="2022-04-27T08:12:47.442" v="12" actId="20577"/>
          <ac:spMkLst>
            <pc:docMk/>
            <pc:sldMk cId="3237633042" sldId="260"/>
            <ac:spMk id="2" creationId="{9824550B-8281-47BC-8ABC-C7854D25506D}"/>
          </ac:spMkLst>
        </pc:spChg>
        <pc:spChg chg="mod">
          <ac:chgData name="Ludi Van Bouwel" userId="91a79f60c9db0230" providerId="LiveId" clId="{5FA6A6F7-6C46-4F7F-943B-482348355917}" dt="2022-04-27T20:49:44.665" v="1538" actId="20577"/>
          <ac:spMkLst>
            <pc:docMk/>
            <pc:sldMk cId="3237633042" sldId="260"/>
            <ac:spMk id="3" creationId="{64CC9C90-86BF-4A1A-8931-D756AF6E0CFE}"/>
          </ac:spMkLst>
        </pc:spChg>
      </pc:sldChg>
      <pc:sldChg chg="addSp delSp modSp add del mod setBg setClrOvrMap delDesignElem">
        <pc:chgData name="Ludi Van Bouwel" userId="91a79f60c9db0230" providerId="LiveId" clId="{5FA6A6F7-6C46-4F7F-943B-482348355917}" dt="2022-05-02T09:10:54.781" v="2754" actId="26606"/>
        <pc:sldMkLst>
          <pc:docMk/>
          <pc:sldMk cId="0" sldId="263"/>
        </pc:sldMkLst>
        <pc:spChg chg="mod ord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2" creationId="{BFA9F0AD-B7AF-4DC0-B6B8-F9162107F30D}"/>
          </ac:spMkLst>
        </pc:spChg>
        <pc:spChg chg="add del">
          <ac:chgData name="Ludi Van Bouwel" userId="91a79f60c9db0230" providerId="LiveId" clId="{5FA6A6F7-6C46-4F7F-943B-482348355917}" dt="2022-05-02T09:09:22.417" v="2734" actId="26606"/>
          <ac:spMkLst>
            <pc:docMk/>
            <pc:sldMk cId="0" sldId="263"/>
            <ac:spMk id="70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4-27T09:23:55.518" v="1454" actId="26606"/>
          <ac:spMkLst>
            <pc:docMk/>
            <pc:sldMk cId="0" sldId="263"/>
            <ac:spMk id="71" creationId="{9B76D444-2756-434F-AE61-96D69830C13E}"/>
          </ac:spMkLst>
        </pc:spChg>
        <pc:spChg chg="add del">
          <ac:chgData name="Ludi Van Bouwel" userId="91a79f60c9db0230" providerId="LiveId" clId="{5FA6A6F7-6C46-4F7F-943B-482348355917}" dt="2022-04-27T09:23:55.518" v="1454" actId="26606"/>
          <ac:spMkLst>
            <pc:docMk/>
            <pc:sldMk cId="0" sldId="263"/>
            <ac:spMk id="73" creationId="{A27B6159-7734-4564-9E0F-C4BC43C36E52}"/>
          </ac:spMkLst>
        </pc:spChg>
        <pc:spChg chg="add del">
          <ac:chgData name="Ludi Van Bouwel" userId="91a79f60c9db0230" providerId="LiveId" clId="{5FA6A6F7-6C46-4F7F-943B-482348355917}" dt="2022-05-02T09:09:22.417" v="2734" actId="26606"/>
          <ac:spMkLst>
            <pc:docMk/>
            <pc:sldMk cId="0" sldId="263"/>
            <ac:spMk id="74" creationId="{E2D3D3F2-ABBB-4453-B1C5-1BEBF7E4DD56}"/>
          </ac:spMkLst>
        </pc:spChg>
        <pc:spChg chg="add del">
          <ac:chgData name="Ludi Van Bouwel" userId="91a79f60c9db0230" providerId="LiveId" clId="{5FA6A6F7-6C46-4F7F-943B-482348355917}" dt="2022-04-27T20:53:56.507" v="1624" actId="26606"/>
          <ac:spMkLst>
            <pc:docMk/>
            <pc:sldMk cId="0" sldId="263"/>
            <ac:spMk id="83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4-27T20:54:50.821" v="1628" actId="26606"/>
          <ac:spMkLst>
            <pc:docMk/>
            <pc:sldMk cId="0" sldId="263"/>
            <ac:spMk id="87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4-27T20:53:56.507" v="1624" actId="26606"/>
          <ac:spMkLst>
            <pc:docMk/>
            <pc:sldMk cId="0" sldId="263"/>
            <ac:spMk id="97" creationId="{E2D3D3F2-ABBB-4453-B1C5-1BEBF7E4DD56}"/>
          </ac:spMkLst>
        </pc:spChg>
        <pc:spChg chg="add del">
          <ac:chgData name="Ludi Van Bouwel" userId="91a79f60c9db0230" providerId="LiveId" clId="{5FA6A6F7-6C46-4F7F-943B-482348355917}" dt="2022-04-27T20:54:50.821" v="1628" actId="26606"/>
          <ac:spMkLst>
            <pc:docMk/>
            <pc:sldMk cId="0" sldId="263"/>
            <ac:spMk id="111" creationId="{E2D3D3F2-ABBB-4453-B1C5-1BEBF7E4DD56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0" sldId="263"/>
            <ac:spMk id="135" creationId="{92468898-5A6E-4D55-85EC-308E785EE06C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0" sldId="263"/>
            <ac:spMk id="137" creationId="{3E23A947-2D45-4208-AE2B-64948C87A3EB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0" sldId="263"/>
            <ac:spMk id="139" creationId="{E5BBB0F9-6A59-4D02-A9C7-A2D6516684CE}"/>
          </ac:spMkLst>
        </pc:spChg>
        <pc:spChg chg="add del">
          <ac:chgData name="Ludi Van Bouwel" userId="91a79f60c9db0230" providerId="LiveId" clId="{5FA6A6F7-6C46-4F7F-943B-482348355917}" dt="2022-04-27T20:53:47.484" v="1621" actId="26606"/>
          <ac:spMkLst>
            <pc:docMk/>
            <pc:sldMk cId="0" sldId="263"/>
            <ac:spMk id="141" creationId="{A27B6159-7734-4564-9E0F-C4BC43C36E52}"/>
          </ac:spMkLst>
        </pc:spChg>
        <pc:spChg chg="add del">
          <ac:chgData name="Ludi Van Bouwel" userId="91a79f60c9db0230" providerId="LiveId" clId="{5FA6A6F7-6C46-4F7F-943B-482348355917}" dt="2022-05-02T09:08:44.411" v="2722" actId="26606"/>
          <ac:spMkLst>
            <pc:docMk/>
            <pc:sldMk cId="0" sldId="263"/>
            <ac:spMk id="168" creationId="{3AFE8227-C443-417B-BA91-520EB1EF4559}"/>
          </ac:spMkLst>
        </pc:spChg>
        <pc:spChg chg="add del">
          <ac:chgData name="Ludi Van Bouwel" userId="91a79f60c9db0230" providerId="LiveId" clId="{5FA6A6F7-6C46-4F7F-943B-482348355917}" dt="2022-05-02T09:08:44.411" v="2722" actId="26606"/>
          <ac:spMkLst>
            <pc:docMk/>
            <pc:sldMk cId="0" sldId="263"/>
            <ac:spMk id="170" creationId="{907741FC-B544-4A6E-B831-6789D042333D}"/>
          </ac:spMkLst>
        </pc:spChg>
        <pc:spChg chg="add del">
          <ac:chgData name="Ludi Van Bouwel" userId="91a79f60c9db0230" providerId="LiveId" clId="{5FA6A6F7-6C46-4F7F-943B-482348355917}" dt="2022-05-02T09:08:44.411" v="2722" actId="26606"/>
          <ac:spMkLst>
            <pc:docMk/>
            <pc:sldMk cId="0" sldId="263"/>
            <ac:spMk id="172" creationId="{3F0BE7ED-7814-4273-B18A-F26CC0380380}"/>
          </ac:spMkLst>
        </pc:spChg>
        <pc:spChg chg="add del">
          <ac:chgData name="Ludi Van Bouwel" userId="91a79f60c9db0230" providerId="LiveId" clId="{5FA6A6F7-6C46-4F7F-943B-482348355917}" dt="2022-05-02T09:09:09.620" v="2730" actId="26606"/>
          <ac:spMkLst>
            <pc:docMk/>
            <pc:sldMk cId="0" sldId="263"/>
            <ac:spMk id="174" creationId="{0570A85B-3810-4F95-97B0-CBF4CCDB381C}"/>
          </ac:spMkLst>
        </pc:spChg>
        <pc:spChg chg="add del">
          <ac:chgData name="Ludi Van Bouwel" userId="91a79f60c9db0230" providerId="LiveId" clId="{5FA6A6F7-6C46-4F7F-943B-482348355917}" dt="2022-05-02T09:08:53.023" v="2726" actId="26606"/>
          <ac:spMkLst>
            <pc:docMk/>
            <pc:sldMk cId="0" sldId="263"/>
            <ac:spMk id="180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5-02T09:08:53.023" v="2726" actId="26606"/>
          <ac:spMkLst>
            <pc:docMk/>
            <pc:sldMk cId="0" sldId="263"/>
            <ac:spMk id="188" creationId="{E2D3D3F2-ABBB-4453-B1C5-1BEBF7E4DD56}"/>
          </ac:spMkLst>
        </pc:spChg>
        <pc:spChg chg="add del">
          <ac:chgData name="Ludi Van Bouwel" userId="91a79f60c9db0230" providerId="LiveId" clId="{5FA6A6F7-6C46-4F7F-943B-482348355917}" dt="2022-05-02T09:09:15.446" v="2732" actId="26606"/>
          <ac:spMkLst>
            <pc:docMk/>
            <pc:sldMk cId="0" sldId="263"/>
            <ac:spMk id="194" creationId="{E2D3D3F2-ABBB-4453-B1C5-1BEBF7E4DD56}"/>
          </ac:spMkLst>
        </pc:spChg>
        <pc:spChg chg="add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280" creationId="{9B76D444-2756-434F-AE61-96D69830C13E}"/>
          </ac:spMkLst>
        </pc:spChg>
        <pc:spChg chg="add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282" creationId="{A27B6159-7734-4564-9E0F-C4BC43C36E52}"/>
          </ac:spMkLst>
        </pc:spChg>
        <pc:spChg chg="add del">
          <ac:chgData name="Ludi Van Bouwel" userId="91a79f60c9db0230" providerId="LiveId" clId="{5FA6A6F7-6C46-4F7F-943B-482348355917}" dt="2022-04-27T20:53:56.507" v="1624" actId="26606"/>
          <ac:spMkLst>
            <pc:docMk/>
            <pc:sldMk cId="0" sldId="263"/>
            <ac:spMk id="12292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4-27T20:53:56.507" v="1624" actId="26606"/>
          <ac:spMkLst>
            <pc:docMk/>
            <pc:sldMk cId="0" sldId="263"/>
            <ac:spMk id="12293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4-27T20:53:47.484" v="1621" actId="26606"/>
          <ac:spMkLst>
            <pc:docMk/>
            <pc:sldMk cId="0" sldId="263"/>
            <ac:spMk id="12296" creationId="{9B76D444-2756-434F-AE61-96D69830C13E}"/>
          </ac:spMkLst>
        </pc:spChg>
        <pc:spChg chg="add del">
          <ac:chgData name="Ludi Van Bouwel" userId="91a79f60c9db0230" providerId="LiveId" clId="{5FA6A6F7-6C46-4F7F-943B-482348355917}" dt="2022-04-27T20:53:56.494" v="1623" actId="26606"/>
          <ac:spMkLst>
            <pc:docMk/>
            <pc:sldMk cId="0" sldId="263"/>
            <ac:spMk id="12298" creationId="{233F6408-E1FB-40EE-933F-488D38CCC73F}"/>
          </ac:spMkLst>
        </pc:spChg>
        <pc:spChg chg="add del">
          <ac:chgData name="Ludi Van Bouwel" userId="91a79f60c9db0230" providerId="LiveId" clId="{5FA6A6F7-6C46-4F7F-943B-482348355917}" dt="2022-04-27T20:53:56.494" v="1623" actId="26606"/>
          <ac:spMkLst>
            <pc:docMk/>
            <pc:sldMk cId="0" sldId="263"/>
            <ac:spMk id="12299" creationId="{F055C0C5-567C-4C02-83F3-B427BC740697}"/>
          </ac:spMkLst>
        </pc:spChg>
        <pc:spChg chg="add del">
          <ac:chgData name="Ludi Van Bouwel" userId="91a79f60c9db0230" providerId="LiveId" clId="{5FA6A6F7-6C46-4F7F-943B-482348355917}" dt="2022-04-27T20:53:56.494" v="1623" actId="26606"/>
          <ac:spMkLst>
            <pc:docMk/>
            <pc:sldMk cId="0" sldId="263"/>
            <ac:spMk id="12300" creationId="{E48B6BD6-5DED-4B86-A4B3-D35037F68FC4}"/>
          </ac:spMkLst>
        </pc:spChg>
        <pc:spChg chg="add del">
          <ac:chgData name="Ludi Van Bouwel" userId="91a79f60c9db0230" providerId="LiveId" clId="{5FA6A6F7-6C46-4F7F-943B-482348355917}" dt="2022-04-27T20:55:06.785" v="1631" actId="26606"/>
          <ac:spMkLst>
            <pc:docMk/>
            <pc:sldMk cId="0" sldId="263"/>
            <ac:spMk id="12302" creationId="{3AFE8227-C443-417B-BA91-520EB1EF4559}"/>
          </ac:spMkLst>
        </pc:spChg>
        <pc:spChg chg="add del">
          <ac:chgData name="Ludi Van Bouwel" userId="91a79f60c9db0230" providerId="LiveId" clId="{5FA6A6F7-6C46-4F7F-943B-482348355917}" dt="2022-04-27T20:55:06.785" v="1631" actId="26606"/>
          <ac:spMkLst>
            <pc:docMk/>
            <pc:sldMk cId="0" sldId="263"/>
            <ac:spMk id="12303" creationId="{907741FC-B544-4A6E-B831-6789D042333D}"/>
          </ac:spMkLst>
        </pc:spChg>
        <pc:spChg chg="add del">
          <ac:chgData name="Ludi Van Bouwel" userId="91a79f60c9db0230" providerId="LiveId" clId="{5FA6A6F7-6C46-4F7F-943B-482348355917}" dt="2022-04-27T20:55:06.785" v="1631" actId="26606"/>
          <ac:spMkLst>
            <pc:docMk/>
            <pc:sldMk cId="0" sldId="263"/>
            <ac:spMk id="12304" creationId="{3F0BE7ED-7814-4273-B18A-F26CC0380380}"/>
          </ac:spMkLst>
        </pc:spChg>
        <pc:spChg chg="add del">
          <ac:chgData name="Ludi Van Bouwel" userId="91a79f60c9db0230" providerId="LiveId" clId="{5FA6A6F7-6C46-4F7F-943B-482348355917}" dt="2022-04-27T20:54:50.821" v="1628" actId="26606"/>
          <ac:spMkLst>
            <pc:docMk/>
            <pc:sldMk cId="0" sldId="263"/>
            <ac:spMk id="12306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4-27T20:54:50.821" v="1628" actId="26606"/>
          <ac:spMkLst>
            <pc:docMk/>
            <pc:sldMk cId="0" sldId="263"/>
            <ac:spMk id="12308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4-27T20:55:06.754" v="1630" actId="26606"/>
          <ac:spMkLst>
            <pc:docMk/>
            <pc:sldMk cId="0" sldId="263"/>
            <ac:spMk id="12311" creationId="{9B76D444-2756-434F-AE61-96D69830C13E}"/>
          </ac:spMkLst>
        </pc:spChg>
        <pc:spChg chg="add del">
          <ac:chgData name="Ludi Van Bouwel" userId="91a79f60c9db0230" providerId="LiveId" clId="{5FA6A6F7-6C46-4F7F-943B-482348355917}" dt="2022-04-27T20:55:06.754" v="1630" actId="26606"/>
          <ac:spMkLst>
            <pc:docMk/>
            <pc:sldMk cId="0" sldId="263"/>
            <ac:spMk id="12312" creationId="{A27B6159-7734-4564-9E0F-C4BC43C36E52}"/>
          </ac:spMkLst>
        </pc:spChg>
        <pc:spChg chg="add del">
          <ac:chgData name="Ludi Van Bouwel" userId="91a79f60c9db0230" providerId="LiveId" clId="{5FA6A6F7-6C46-4F7F-943B-482348355917}" dt="2022-05-02T09:10:03.463" v="2739" actId="26606"/>
          <ac:spMkLst>
            <pc:docMk/>
            <pc:sldMk cId="0" sldId="263"/>
            <ac:spMk id="12315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5-02T09:10:03.463" v="2739" actId="26606"/>
          <ac:spMkLst>
            <pc:docMk/>
            <pc:sldMk cId="0" sldId="263"/>
            <ac:spMk id="12316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5-02T09:10:03.463" v="2739" actId="26606"/>
          <ac:spMkLst>
            <pc:docMk/>
            <pc:sldMk cId="0" sldId="263"/>
            <ac:spMk id="12319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5-02T09:10:03.463" v="2739" actId="26606"/>
          <ac:spMkLst>
            <pc:docMk/>
            <pc:sldMk cId="0" sldId="263"/>
            <ac:spMk id="12322" creationId="{E2D3D3F2-ABBB-4453-B1C5-1BEBF7E4DD56}"/>
          </ac:spMkLst>
        </pc:spChg>
        <pc:spChg chg="add del">
          <ac:chgData name="Ludi Van Bouwel" userId="91a79f60c9db0230" providerId="LiveId" clId="{5FA6A6F7-6C46-4F7F-943B-482348355917}" dt="2022-05-02T09:08:53.023" v="2726" actId="26606"/>
          <ac:spMkLst>
            <pc:docMk/>
            <pc:sldMk cId="0" sldId="263"/>
            <ac:spMk id="12327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5-02T09:08:53.023" v="2726" actId="26606"/>
          <ac:spMkLst>
            <pc:docMk/>
            <pc:sldMk cId="0" sldId="263"/>
            <ac:spMk id="12328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5-02T09:09:07.878" v="2728" actId="26606"/>
          <ac:spMkLst>
            <pc:docMk/>
            <pc:sldMk cId="0" sldId="263"/>
            <ac:spMk id="12331" creationId="{9B76D444-2756-434F-AE61-96D69830C13E}"/>
          </ac:spMkLst>
        </pc:spChg>
        <pc:spChg chg="add del">
          <ac:chgData name="Ludi Van Bouwel" userId="91a79f60c9db0230" providerId="LiveId" clId="{5FA6A6F7-6C46-4F7F-943B-482348355917}" dt="2022-05-02T09:09:07.878" v="2728" actId="26606"/>
          <ac:spMkLst>
            <pc:docMk/>
            <pc:sldMk cId="0" sldId="263"/>
            <ac:spMk id="12332" creationId="{A27B6159-7734-4564-9E0F-C4BC43C36E52}"/>
          </ac:spMkLst>
        </pc:spChg>
        <pc:spChg chg="add del">
          <ac:chgData name="Ludi Van Bouwel" userId="91a79f60c9db0230" providerId="LiveId" clId="{5FA6A6F7-6C46-4F7F-943B-482348355917}" dt="2022-05-02T09:09:09.620" v="2730" actId="26606"/>
          <ac:spMkLst>
            <pc:docMk/>
            <pc:sldMk cId="0" sldId="263"/>
            <ac:spMk id="12335" creationId="{2550BE34-C2B8-49B8-8519-67A8CAD51AE9}"/>
          </ac:spMkLst>
        </pc:spChg>
        <pc:spChg chg="add del">
          <ac:chgData name="Ludi Van Bouwel" userId="91a79f60c9db0230" providerId="LiveId" clId="{5FA6A6F7-6C46-4F7F-943B-482348355917}" dt="2022-05-02T09:09:09.620" v="2730" actId="26606"/>
          <ac:spMkLst>
            <pc:docMk/>
            <pc:sldMk cId="0" sldId="263"/>
            <ac:spMk id="12336" creationId="{A7457DD9-5A45-400A-AB4B-4B4EDECA25F1}"/>
          </ac:spMkLst>
        </pc:spChg>
        <pc:spChg chg="add del">
          <ac:chgData name="Ludi Van Bouwel" userId="91a79f60c9db0230" providerId="LiveId" clId="{5FA6A6F7-6C46-4F7F-943B-482348355917}" dt="2022-05-02T09:09:09.620" v="2730" actId="26606"/>
          <ac:spMkLst>
            <pc:docMk/>
            <pc:sldMk cId="0" sldId="263"/>
            <ac:spMk id="12337" creationId="{441CF7D6-A660-431A-B0BB-140A0D5556B6}"/>
          </ac:spMkLst>
        </pc:spChg>
        <pc:spChg chg="add del">
          <ac:chgData name="Ludi Van Bouwel" userId="91a79f60c9db0230" providerId="LiveId" clId="{5FA6A6F7-6C46-4F7F-943B-482348355917}" dt="2022-05-02T09:09:15.446" v="2732" actId="26606"/>
          <ac:spMkLst>
            <pc:docMk/>
            <pc:sldMk cId="0" sldId="263"/>
            <ac:spMk id="12339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5-02T09:09:15.446" v="2732" actId="26606"/>
          <ac:spMkLst>
            <pc:docMk/>
            <pc:sldMk cId="0" sldId="263"/>
            <ac:spMk id="12340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5-02T09:09:15.446" v="2732" actId="26606"/>
          <ac:spMkLst>
            <pc:docMk/>
            <pc:sldMk cId="0" sldId="263"/>
            <ac:spMk id="12343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5-02T09:09:22.417" v="2734" actId="26606"/>
          <ac:spMkLst>
            <pc:docMk/>
            <pc:sldMk cId="0" sldId="263"/>
            <ac:spMk id="12349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5-02T09:09:22.417" v="2734" actId="26606"/>
          <ac:spMkLst>
            <pc:docMk/>
            <pc:sldMk cId="0" sldId="263"/>
            <ac:spMk id="12350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5-02T09:09:56.667" v="2736" actId="26606"/>
          <ac:spMkLst>
            <pc:docMk/>
            <pc:sldMk cId="0" sldId="263"/>
            <ac:spMk id="12353" creationId="{B0792D4F-247E-46FE-85FC-881DEFA41D94}"/>
          </ac:spMkLst>
        </pc:spChg>
        <pc:spChg chg="add del">
          <ac:chgData name="Ludi Van Bouwel" userId="91a79f60c9db0230" providerId="LiveId" clId="{5FA6A6F7-6C46-4F7F-943B-482348355917}" dt="2022-05-02T09:09:56.667" v="2736" actId="26606"/>
          <ac:spMkLst>
            <pc:docMk/>
            <pc:sldMk cId="0" sldId="263"/>
            <ac:spMk id="12354" creationId="{FA3CD3A3-D3C1-4567-BEC0-3A50E9A3A630}"/>
          </ac:spMkLst>
        </pc:spChg>
        <pc:spChg chg="add del">
          <ac:chgData name="Ludi Van Bouwel" userId="91a79f60c9db0230" providerId="LiveId" clId="{5FA6A6F7-6C46-4F7F-943B-482348355917}" dt="2022-05-02T09:10:03.432" v="2738" actId="26606"/>
          <ac:spMkLst>
            <pc:docMk/>
            <pc:sldMk cId="0" sldId="263"/>
            <ac:spMk id="12357" creationId="{7FEAE179-C525-48F3-AD47-0E9E2B6F2E2E}"/>
          </ac:spMkLst>
        </pc:spChg>
        <pc:spChg chg="add del">
          <ac:chgData name="Ludi Van Bouwel" userId="91a79f60c9db0230" providerId="LiveId" clId="{5FA6A6F7-6C46-4F7F-943B-482348355917}" dt="2022-05-02T09:10:03.432" v="2738" actId="26606"/>
          <ac:spMkLst>
            <pc:docMk/>
            <pc:sldMk cId="0" sldId="263"/>
            <ac:spMk id="12358" creationId="{95C8260E-968F-44E8-A823-ABB431311926}"/>
          </ac:spMkLst>
        </pc:spChg>
        <pc:spChg chg="add del">
          <ac:chgData name="Ludi Van Bouwel" userId="91a79f60c9db0230" providerId="LiveId" clId="{5FA6A6F7-6C46-4F7F-943B-482348355917}" dt="2022-05-02T09:10:03.432" v="2738" actId="26606"/>
          <ac:spMkLst>
            <pc:docMk/>
            <pc:sldMk cId="0" sldId="263"/>
            <ac:spMk id="12359" creationId="{2C1BBA94-3F40-40AA-8BB9-E69E25E537C1}"/>
          </ac:spMkLst>
        </pc:spChg>
        <pc:spChg chg="add del">
          <ac:chgData name="Ludi Van Bouwel" userId="91a79f60c9db0230" providerId="LiveId" clId="{5FA6A6F7-6C46-4F7F-943B-482348355917}" dt="2022-05-02T09:10:03.432" v="2738" actId="26606"/>
          <ac:spMkLst>
            <pc:docMk/>
            <pc:sldMk cId="0" sldId="263"/>
            <ac:spMk id="12360" creationId="{FE43805F-24A6-46A4-B19B-54F28347355C}"/>
          </ac:spMkLst>
        </pc:spChg>
        <pc:spChg chg="add del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12362" creationId="{D7A453D2-15D8-4403-815F-291FA16340D9}"/>
          </ac:spMkLst>
        </pc:spChg>
        <pc:spChg chg="add del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12363" creationId="{8161EA6B-09CA-445B-AB0D-8DF76FA92DEF}"/>
          </ac:spMkLst>
        </pc:spChg>
        <pc:spChg chg="add del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12366" creationId="{B8114C98-A349-4111-A123-E8EAB86ABE30}"/>
          </ac:spMkLst>
        </pc:spChg>
        <pc:spChg chg="add del">
          <ac:chgData name="Ludi Van Bouwel" userId="91a79f60c9db0230" providerId="LiveId" clId="{5FA6A6F7-6C46-4F7F-943B-482348355917}" dt="2022-05-02T09:10:54.781" v="2754" actId="26606"/>
          <ac:spMkLst>
            <pc:docMk/>
            <pc:sldMk cId="0" sldId="263"/>
            <ac:spMk id="12368" creationId="{E2D3D3F2-ABBB-4453-B1C5-1BEBF7E4DD56}"/>
          </ac:spMkLst>
        </pc:spChg>
        <pc:grpChg chg="add del">
          <ac:chgData name="Ludi Van Bouwel" userId="91a79f60c9db0230" providerId="LiveId" clId="{5FA6A6F7-6C46-4F7F-943B-482348355917}" dt="2022-05-02T09:09:22.417" v="2734" actId="26606"/>
          <ac:grpSpMkLst>
            <pc:docMk/>
            <pc:sldMk cId="0" sldId="263"/>
            <ac:grpSpMk id="72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5-02T09:09:22.417" v="2734" actId="26606"/>
          <ac:grpSpMkLst>
            <pc:docMk/>
            <pc:sldMk cId="0" sldId="263"/>
            <ac:grpSpMk id="76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5-02T09:09:22.417" v="2734" actId="26606"/>
          <ac:grpSpMkLst>
            <pc:docMk/>
            <pc:sldMk cId="0" sldId="263"/>
            <ac:grpSpMk id="78" creationId="{AF19A774-30A5-488B-9BAF-629C6440294E}"/>
          </ac:grpSpMkLst>
        </pc:grpChg>
        <pc:grpChg chg="add del">
          <ac:chgData name="Ludi Van Bouwel" userId="91a79f60c9db0230" providerId="LiveId" clId="{5FA6A6F7-6C46-4F7F-943B-482348355917}" dt="2022-04-27T20:53:56.507" v="1624" actId="26606"/>
          <ac:grpSpMkLst>
            <pc:docMk/>
            <pc:sldMk cId="0" sldId="263"/>
            <ac:grpSpMk id="85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4-27T20:54:50.821" v="1628" actId="26606"/>
          <ac:grpSpMkLst>
            <pc:docMk/>
            <pc:sldMk cId="0" sldId="263"/>
            <ac:grpSpMk id="89" creationId="{1EA1DAFF-CECA-492F-BFA1-22C64956B8D9}"/>
          </ac:grpSpMkLst>
        </pc:grpChg>
        <pc:grpChg chg="add del">
          <ac:chgData name="Ludi Van Bouwel" userId="91a79f60c9db0230" providerId="LiveId" clId="{5FA6A6F7-6C46-4F7F-943B-482348355917}" dt="2022-04-27T20:53:56.507" v="1624" actId="26606"/>
          <ac:grpSpMkLst>
            <pc:docMk/>
            <pc:sldMk cId="0" sldId="263"/>
            <ac:grpSpMk id="91" creationId="{AF19A774-30A5-488B-9BAF-629C6440294E}"/>
          </ac:grpSpMkLst>
        </pc:grpChg>
        <pc:grpChg chg="add del">
          <ac:chgData name="Ludi Van Bouwel" userId="91a79f60c9db0230" providerId="LiveId" clId="{5FA6A6F7-6C46-4F7F-943B-482348355917}" dt="2022-04-27T20:53:56.507" v="1624" actId="26606"/>
          <ac:grpSpMkLst>
            <pc:docMk/>
            <pc:sldMk cId="0" sldId="263"/>
            <ac:grpSpMk id="99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4-27T20:54:50.821" v="1628" actId="26606"/>
          <ac:grpSpMkLst>
            <pc:docMk/>
            <pc:sldMk cId="0" sldId="263"/>
            <ac:grpSpMk id="105" creationId="{AF19A774-30A5-488B-9BAF-629C6440294E}"/>
          </ac:grpSpMkLst>
        </pc:grpChg>
        <pc:grpChg chg="add del">
          <ac:chgData name="Ludi Van Bouwel" userId="91a79f60c9db0230" providerId="LiveId" clId="{5FA6A6F7-6C46-4F7F-943B-482348355917}" dt="2022-04-27T20:54:50.821" v="1628" actId="26606"/>
          <ac:grpSpMkLst>
            <pc:docMk/>
            <pc:sldMk cId="0" sldId="263"/>
            <ac:grpSpMk id="113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5-02T09:08:53.023" v="2726" actId="26606"/>
          <ac:grpSpMkLst>
            <pc:docMk/>
            <pc:sldMk cId="0" sldId="263"/>
            <ac:grpSpMk id="182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5-02T09:08:53.023" v="2726" actId="26606"/>
          <ac:grpSpMkLst>
            <pc:docMk/>
            <pc:sldMk cId="0" sldId="263"/>
            <ac:grpSpMk id="190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5-02T09:08:53.023" v="2726" actId="26606"/>
          <ac:grpSpMkLst>
            <pc:docMk/>
            <pc:sldMk cId="0" sldId="263"/>
            <ac:grpSpMk id="196" creationId="{AF19A774-30A5-488B-9BAF-629C6440294E}"/>
          </ac:grpSpMkLst>
        </pc:grpChg>
        <pc:grpChg chg="add del">
          <ac:chgData name="Ludi Van Bouwel" userId="91a79f60c9db0230" providerId="LiveId" clId="{5FA6A6F7-6C46-4F7F-943B-482348355917}" dt="2022-04-27T20:53:56.507" v="1624" actId="26606"/>
          <ac:grpSpMkLst>
            <pc:docMk/>
            <pc:sldMk cId="0" sldId="263"/>
            <ac:grpSpMk id="12294" creationId="{1EA1DAFF-CECA-492F-BFA1-22C64956B8D9}"/>
          </ac:grpSpMkLst>
        </pc:grpChg>
        <pc:grpChg chg="add del">
          <ac:chgData name="Ludi Van Bouwel" userId="91a79f60c9db0230" providerId="LiveId" clId="{5FA6A6F7-6C46-4F7F-943B-482348355917}" dt="2022-04-27T20:54:50.821" v="1628" actId="26606"/>
          <ac:grpSpMkLst>
            <pc:docMk/>
            <pc:sldMk cId="0" sldId="263"/>
            <ac:grpSpMk id="12309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5-02T09:10:03.463" v="2739" actId="26606"/>
          <ac:grpSpMkLst>
            <pc:docMk/>
            <pc:sldMk cId="0" sldId="263"/>
            <ac:grpSpMk id="12317" creationId="{1EA1DAFF-CECA-492F-BFA1-22C64956B8D9}"/>
          </ac:grpSpMkLst>
        </pc:grpChg>
        <pc:grpChg chg="add del">
          <ac:chgData name="Ludi Van Bouwel" userId="91a79f60c9db0230" providerId="LiveId" clId="{5FA6A6F7-6C46-4F7F-943B-482348355917}" dt="2022-05-02T09:10:03.463" v="2739" actId="26606"/>
          <ac:grpSpMkLst>
            <pc:docMk/>
            <pc:sldMk cId="0" sldId="263"/>
            <ac:grpSpMk id="12320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5-02T09:10:03.463" v="2739" actId="26606"/>
          <ac:grpSpMkLst>
            <pc:docMk/>
            <pc:sldMk cId="0" sldId="263"/>
            <ac:grpSpMk id="12321" creationId="{AF19A774-30A5-488B-9BAF-629C6440294E}"/>
          </ac:grpSpMkLst>
        </pc:grpChg>
        <pc:grpChg chg="add del">
          <ac:chgData name="Ludi Van Bouwel" userId="91a79f60c9db0230" providerId="LiveId" clId="{5FA6A6F7-6C46-4F7F-943B-482348355917}" dt="2022-05-02T09:10:03.463" v="2739" actId="26606"/>
          <ac:grpSpMkLst>
            <pc:docMk/>
            <pc:sldMk cId="0" sldId="263"/>
            <ac:grpSpMk id="12323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5-02T09:08:53.023" v="2726" actId="26606"/>
          <ac:grpSpMkLst>
            <pc:docMk/>
            <pc:sldMk cId="0" sldId="263"/>
            <ac:grpSpMk id="12329" creationId="{B352BBB9-69A8-405C-9209-A9FE217AEDC4}"/>
          </ac:grpSpMkLst>
        </pc:grpChg>
        <pc:grpChg chg="add del">
          <ac:chgData name="Ludi Van Bouwel" userId="91a79f60c9db0230" providerId="LiveId" clId="{5FA6A6F7-6C46-4F7F-943B-482348355917}" dt="2022-05-02T09:09:15.446" v="2732" actId="26606"/>
          <ac:grpSpMkLst>
            <pc:docMk/>
            <pc:sldMk cId="0" sldId="263"/>
            <ac:grpSpMk id="12341" creationId="{1EA1DAFF-CECA-492F-BFA1-22C64956B8D9}"/>
          </ac:grpSpMkLst>
        </pc:grpChg>
        <pc:grpChg chg="add del">
          <ac:chgData name="Ludi Van Bouwel" userId="91a79f60c9db0230" providerId="LiveId" clId="{5FA6A6F7-6C46-4F7F-943B-482348355917}" dt="2022-05-02T09:09:15.446" v="2732" actId="26606"/>
          <ac:grpSpMkLst>
            <pc:docMk/>
            <pc:sldMk cId="0" sldId="263"/>
            <ac:grpSpMk id="12344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5-02T09:09:15.446" v="2732" actId="26606"/>
          <ac:grpSpMkLst>
            <pc:docMk/>
            <pc:sldMk cId="0" sldId="263"/>
            <ac:grpSpMk id="12345" creationId="{AF19A774-30A5-488B-9BAF-629C6440294E}"/>
          </ac:grpSpMkLst>
        </pc:grpChg>
        <pc:grpChg chg="add del">
          <ac:chgData name="Ludi Van Bouwel" userId="91a79f60c9db0230" providerId="LiveId" clId="{5FA6A6F7-6C46-4F7F-943B-482348355917}" dt="2022-05-02T09:09:15.446" v="2732" actId="26606"/>
          <ac:grpSpMkLst>
            <pc:docMk/>
            <pc:sldMk cId="0" sldId="263"/>
            <ac:grpSpMk id="12347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5-02T09:09:22.417" v="2734" actId="26606"/>
          <ac:grpSpMkLst>
            <pc:docMk/>
            <pc:sldMk cId="0" sldId="263"/>
            <ac:grpSpMk id="12351" creationId="{B352BBB9-69A8-405C-9209-A9FE217AEDC4}"/>
          </ac:grpSpMkLst>
        </pc:grpChg>
        <pc:grpChg chg="add del">
          <ac:chgData name="Ludi Van Bouwel" userId="91a79f60c9db0230" providerId="LiveId" clId="{5FA6A6F7-6C46-4F7F-943B-482348355917}" dt="2022-05-02T09:10:54.781" v="2754" actId="26606"/>
          <ac:grpSpMkLst>
            <pc:docMk/>
            <pc:sldMk cId="0" sldId="263"/>
            <ac:grpSpMk id="12364" creationId="{B352BBB9-69A8-405C-9209-A9FE217AEDC4}"/>
          </ac:grpSpMkLst>
        </pc:grpChg>
        <pc:grpChg chg="add del">
          <ac:chgData name="Ludi Van Bouwel" userId="91a79f60c9db0230" providerId="LiveId" clId="{5FA6A6F7-6C46-4F7F-943B-482348355917}" dt="2022-05-02T09:10:54.781" v="2754" actId="26606"/>
          <ac:grpSpMkLst>
            <pc:docMk/>
            <pc:sldMk cId="0" sldId="263"/>
            <ac:grpSpMk id="12367" creationId="{670FB431-AE18-414D-92F4-1D12D1991152}"/>
          </ac:grpSpMkLst>
        </pc:grpChg>
        <pc:grpChg chg="add del">
          <ac:chgData name="Ludi Van Bouwel" userId="91a79f60c9db0230" providerId="LiveId" clId="{5FA6A6F7-6C46-4F7F-943B-482348355917}" dt="2022-05-02T09:10:54.781" v="2754" actId="26606"/>
          <ac:grpSpMkLst>
            <pc:docMk/>
            <pc:sldMk cId="0" sldId="263"/>
            <ac:grpSpMk id="12369" creationId="{8214E4A5-A0D2-42C4-8D14-D2A7E495F041}"/>
          </ac:grpSpMkLst>
        </pc:grpChg>
        <pc:grpChg chg="add del">
          <ac:chgData name="Ludi Van Bouwel" userId="91a79f60c9db0230" providerId="LiveId" clId="{5FA6A6F7-6C46-4F7F-943B-482348355917}" dt="2022-05-02T09:10:54.781" v="2754" actId="26606"/>
          <ac:grpSpMkLst>
            <pc:docMk/>
            <pc:sldMk cId="0" sldId="263"/>
            <ac:grpSpMk id="12371" creationId="{AF19A774-30A5-488B-9BAF-629C6440294E}"/>
          </ac:grpSpMkLst>
        </pc:grpChg>
        <pc:picChg chg="mod ord">
          <ac:chgData name="Ludi Van Bouwel" userId="91a79f60c9db0230" providerId="LiveId" clId="{5FA6A6F7-6C46-4F7F-943B-482348355917}" dt="2022-05-02T09:10:54.781" v="2754" actId="26606"/>
          <ac:picMkLst>
            <pc:docMk/>
            <pc:sldMk cId="0" sldId="263"/>
            <ac:picMk id="12290" creationId="{77635B35-1375-4DD7-809C-FB008547851B}"/>
          </ac:picMkLst>
        </pc:picChg>
        <pc:cxnChg chg="add del">
          <ac:chgData name="Ludi Van Bouwel" userId="91a79f60c9db0230" providerId="LiveId" clId="{5FA6A6F7-6C46-4F7F-943B-482348355917}" dt="2022-04-27T09:23:55.518" v="1454" actId="26606"/>
          <ac:cxnSpMkLst>
            <pc:docMk/>
            <pc:sldMk cId="0" sldId="263"/>
            <ac:cxnSpMk id="75" creationId="{E2FFB46B-05BC-4950-B18A-9593FDAE6ED7}"/>
          </ac:cxnSpMkLst>
        </pc:cxnChg>
        <pc:cxnChg chg="add del">
          <ac:chgData name="Ludi Van Bouwel" userId="91a79f60c9db0230" providerId="LiveId" clId="{5FA6A6F7-6C46-4F7F-943B-482348355917}" dt="2022-04-27T20:53:47.484" v="1621" actId="26606"/>
          <ac:cxnSpMkLst>
            <pc:docMk/>
            <pc:sldMk cId="0" sldId="263"/>
            <ac:cxnSpMk id="143" creationId="{E2FFB46B-05BC-4950-B18A-9593FDAE6ED7}"/>
          </ac:cxnSpMkLst>
        </pc:cxnChg>
        <pc:cxnChg chg="add">
          <ac:chgData name="Ludi Van Bouwel" userId="91a79f60c9db0230" providerId="LiveId" clId="{5FA6A6F7-6C46-4F7F-943B-482348355917}" dt="2022-05-02T09:10:54.781" v="2754" actId="26606"/>
          <ac:cxnSpMkLst>
            <pc:docMk/>
            <pc:sldMk cId="0" sldId="263"/>
            <ac:cxnSpMk id="284" creationId="{E2FFB46B-05BC-4950-B18A-9593FDAE6ED7}"/>
          </ac:cxnSpMkLst>
        </pc:cxnChg>
        <pc:cxnChg chg="add del">
          <ac:chgData name="Ludi Van Bouwel" userId="91a79f60c9db0230" providerId="LiveId" clId="{5FA6A6F7-6C46-4F7F-943B-482348355917}" dt="2022-04-27T20:55:06.754" v="1630" actId="26606"/>
          <ac:cxnSpMkLst>
            <pc:docMk/>
            <pc:sldMk cId="0" sldId="263"/>
            <ac:cxnSpMk id="12313" creationId="{E2FFB46B-05BC-4950-B18A-9593FDAE6ED7}"/>
          </ac:cxnSpMkLst>
        </pc:cxnChg>
        <pc:cxnChg chg="add del">
          <ac:chgData name="Ludi Van Bouwel" userId="91a79f60c9db0230" providerId="LiveId" clId="{5FA6A6F7-6C46-4F7F-943B-482348355917}" dt="2022-05-02T09:08:47.401" v="2724" actId="26606"/>
          <ac:cxnSpMkLst>
            <pc:docMk/>
            <pc:sldMk cId="0" sldId="263"/>
            <ac:cxnSpMk id="12325" creationId="{A7F400EE-A8A5-48AF-B4D6-291B52C6F0B0}"/>
          </ac:cxnSpMkLst>
        </pc:cxnChg>
        <pc:cxnChg chg="add del">
          <ac:chgData name="Ludi Van Bouwel" userId="91a79f60c9db0230" providerId="LiveId" clId="{5FA6A6F7-6C46-4F7F-943B-482348355917}" dt="2022-05-02T09:09:07.878" v="2728" actId="26606"/>
          <ac:cxnSpMkLst>
            <pc:docMk/>
            <pc:sldMk cId="0" sldId="263"/>
            <ac:cxnSpMk id="12333" creationId="{E2FFB46B-05BC-4950-B18A-9593FDAE6ED7}"/>
          </ac:cxnSpMkLst>
        </pc:cxnChg>
        <pc:cxnChg chg="add del">
          <ac:chgData name="Ludi Van Bouwel" userId="91a79f60c9db0230" providerId="LiveId" clId="{5FA6A6F7-6C46-4F7F-943B-482348355917}" dt="2022-05-02T09:09:56.667" v="2736" actId="26606"/>
          <ac:cxnSpMkLst>
            <pc:docMk/>
            <pc:sldMk cId="0" sldId="263"/>
            <ac:cxnSpMk id="12355" creationId="{B56D13EF-D431-4D0F-BFFC-1B5A686FF9BD}"/>
          </ac:cxnSpMkLst>
        </pc:cxnChg>
      </pc:sldChg>
      <pc:sldChg chg="delSp add del setBg delDesignElem">
        <pc:chgData name="Ludi Van Bouwel" userId="91a79f60c9db0230" providerId="LiveId" clId="{5FA6A6F7-6C46-4F7F-943B-482348355917}" dt="2022-04-27T09:19:27.087" v="1403" actId="2696"/>
        <pc:sldMkLst>
          <pc:docMk/>
          <pc:sldMk cId="3220933518" sldId="264"/>
        </pc:sldMkLst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20933518" sldId="264"/>
            <ac:spMk id="22" creationId="{2659FDB4-FCBE-4A89-B46D-43D4FA54464D}"/>
          </ac:spMkLst>
        </pc:spChg>
        <pc:cxnChg chg="del">
          <ac:chgData name="Ludi Van Bouwel" userId="91a79f60c9db0230" providerId="LiveId" clId="{5FA6A6F7-6C46-4F7F-943B-482348355917}" dt="2022-04-27T09:18:22.641" v="1400"/>
          <ac:cxnSpMkLst>
            <pc:docMk/>
            <pc:sldMk cId="3220933518" sldId="264"/>
            <ac:cxnSpMk id="23" creationId="{C8F51B3F-8331-4E4A-AE96-D47B1006EEAD}"/>
          </ac:cxnSpMkLst>
        </pc:cxnChg>
      </pc:sldChg>
      <pc:sldChg chg="addSp modSp add del mod ord setBg setClrOvrMap">
        <pc:chgData name="Ludi Van Bouwel" userId="91a79f60c9db0230" providerId="LiveId" clId="{5FA6A6F7-6C46-4F7F-943B-482348355917}" dt="2022-04-27T20:45:02.185" v="1469" actId="26606"/>
        <pc:sldMkLst>
          <pc:docMk/>
          <pc:sldMk cId="1327047896" sldId="265"/>
        </pc:sldMkLst>
        <pc:spChg chg="mod">
          <ac:chgData name="Ludi Van Bouwel" userId="91a79f60c9db0230" providerId="LiveId" clId="{5FA6A6F7-6C46-4F7F-943B-482348355917}" dt="2022-04-27T20:45:02.185" v="1469" actId="26606"/>
          <ac:spMkLst>
            <pc:docMk/>
            <pc:sldMk cId="1327047896" sldId="265"/>
            <ac:spMk id="2" creationId="{9C132EE5-C4B2-43FB-94AE-954DA376BD4B}"/>
          </ac:spMkLst>
        </pc:spChg>
        <pc:spChg chg="add">
          <ac:chgData name="Ludi Van Bouwel" userId="91a79f60c9db0230" providerId="LiveId" clId="{5FA6A6F7-6C46-4F7F-943B-482348355917}" dt="2022-04-27T20:45:02.185" v="1469" actId="26606"/>
          <ac:spMkLst>
            <pc:docMk/>
            <pc:sldMk cId="1327047896" sldId="265"/>
            <ac:spMk id="33" creationId="{9228552E-C8B1-4A80-8448-0787CE0FC704}"/>
          </ac:spMkLst>
        </pc:spChg>
        <pc:graphicFrameChg chg="mod modGraphic">
          <ac:chgData name="Ludi Van Bouwel" userId="91a79f60c9db0230" providerId="LiveId" clId="{5FA6A6F7-6C46-4F7F-943B-482348355917}" dt="2022-04-27T20:45:02.185" v="1469" actId="26606"/>
          <ac:graphicFrameMkLst>
            <pc:docMk/>
            <pc:sldMk cId="1327047896" sldId="265"/>
            <ac:graphicFrameMk id="5" creationId="{20286A09-0F1B-4803-A1CA-3BE5A2230303}"/>
          </ac:graphicFrameMkLst>
        </pc:graphicFrameChg>
      </pc:sldChg>
      <pc:sldChg chg="addSp delSp modSp add del mod setBg setClrOvrMap delDesignElem">
        <pc:chgData name="Ludi Van Bouwel" userId="91a79f60c9db0230" providerId="LiveId" clId="{5FA6A6F7-6C46-4F7F-943B-482348355917}" dt="2022-04-27T20:59:40.124" v="1668" actId="27636"/>
        <pc:sldMkLst>
          <pc:docMk/>
          <pc:sldMk cId="2342473656" sldId="267"/>
        </pc:sldMkLst>
        <pc:spChg chg="mod ord">
          <ac:chgData name="Ludi Van Bouwel" userId="91a79f60c9db0230" providerId="LiveId" clId="{5FA6A6F7-6C46-4F7F-943B-482348355917}" dt="2022-04-27T20:59:01.233" v="1658" actId="26606"/>
          <ac:spMkLst>
            <pc:docMk/>
            <pc:sldMk cId="2342473656" sldId="267"/>
            <ac:spMk id="2" creationId="{8BA7E724-FDB2-4C15-ACF2-70247238C8E3}"/>
          </ac:spMkLst>
        </pc:spChg>
        <pc:spChg chg="mod ord">
          <ac:chgData name="Ludi Van Bouwel" userId="91a79f60c9db0230" providerId="LiveId" clId="{5FA6A6F7-6C46-4F7F-943B-482348355917}" dt="2022-04-27T20:59:40.124" v="1668" actId="27636"/>
          <ac:spMkLst>
            <pc:docMk/>
            <pc:sldMk cId="2342473656" sldId="267"/>
            <ac:spMk id="3" creationId="{E2FBB1F3-C67C-4DCE-9209-3254F4E91C7D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342473656" sldId="267"/>
            <ac:spMk id="8" creationId="{C7FA33FF-088D-4F16-95A2-2C64D353DEA8}"/>
          </ac:spMkLst>
        </pc:spChg>
        <pc:spChg chg="add del">
          <ac:chgData name="Ludi Van Bouwel" userId="91a79f60c9db0230" providerId="LiveId" clId="{5FA6A6F7-6C46-4F7F-943B-482348355917}" dt="2022-04-27T20:56:48.874" v="1633" actId="26606"/>
          <ac:spMkLst>
            <pc:docMk/>
            <pc:sldMk cId="2342473656" sldId="267"/>
            <ac:spMk id="9" creationId="{C5E6CFF1-2F42-4E10-9A97-F116F46F53FE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342473656" sldId="267"/>
            <ac:spMk id="10" creationId="{A376EFB1-01CF-419F-ABF1-2AF02BBFCBD1}"/>
          </ac:spMkLst>
        </pc:spChg>
        <pc:spChg chg="add del">
          <ac:chgData name="Ludi Van Bouwel" userId="91a79f60c9db0230" providerId="LiveId" clId="{5FA6A6F7-6C46-4F7F-943B-482348355917}" dt="2022-04-27T20:57:35.335" v="1639" actId="26606"/>
          <ac:spMkLst>
            <pc:docMk/>
            <pc:sldMk cId="2342473656" sldId="267"/>
            <ac:spMk id="11" creationId="{9B76D444-2756-434F-AE61-96D69830C13E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342473656" sldId="267"/>
            <ac:spMk id="12" creationId="{FF9DEA15-78BD-4750-AA18-B9F28A6D5AB8}"/>
          </ac:spMkLst>
        </pc:spChg>
        <pc:spChg chg="add del">
          <ac:chgData name="Ludi Van Bouwel" userId="91a79f60c9db0230" providerId="LiveId" clId="{5FA6A6F7-6C46-4F7F-943B-482348355917}" dt="2022-04-27T20:57:35.335" v="1639" actId="26606"/>
          <ac:spMkLst>
            <pc:docMk/>
            <pc:sldMk cId="2342473656" sldId="267"/>
            <ac:spMk id="13" creationId="{A27B6159-7734-4564-9E0F-C4BC43C36E52}"/>
          </ac:spMkLst>
        </pc:spChg>
        <pc:spChg chg="add del">
          <ac:chgData name="Ludi Van Bouwel" userId="91a79f60c9db0230" providerId="LiveId" clId="{5FA6A6F7-6C46-4F7F-943B-482348355917}" dt="2022-04-27T20:58:37.295" v="1652" actId="26606"/>
          <ac:spMkLst>
            <pc:docMk/>
            <pc:sldMk cId="2342473656" sldId="267"/>
            <ac:spMk id="15" creationId="{E862BE82-D00D-42C1-BF16-93AA37870C32}"/>
          </ac:spMkLst>
        </pc:spChg>
        <pc:spChg chg="add del">
          <ac:chgData name="Ludi Van Bouwel" userId="91a79f60c9db0230" providerId="LiveId" clId="{5FA6A6F7-6C46-4F7F-943B-482348355917}" dt="2022-04-27T20:58:37.295" v="1652" actId="26606"/>
          <ac:spMkLst>
            <pc:docMk/>
            <pc:sldMk cId="2342473656" sldId="267"/>
            <ac:spMk id="17" creationId="{F6D92C2D-1D3D-4974-918C-06579FB354A9}"/>
          </ac:spMkLst>
        </pc:spChg>
        <pc:spChg chg="add del">
          <ac:chgData name="Ludi Van Bouwel" userId="91a79f60c9db0230" providerId="LiveId" clId="{5FA6A6F7-6C46-4F7F-943B-482348355917}" dt="2022-04-27T20:57:37.999" v="1641" actId="26606"/>
          <ac:spMkLst>
            <pc:docMk/>
            <pc:sldMk cId="2342473656" sldId="267"/>
            <ac:spMk id="18" creationId="{C5E6CFF1-2F42-4E10-9A97-F116F46F53FE}"/>
          </ac:spMkLst>
        </pc:spChg>
        <pc:spChg chg="add del">
          <ac:chgData name="Ludi Van Bouwel" userId="91a79f60c9db0230" providerId="LiveId" clId="{5FA6A6F7-6C46-4F7F-943B-482348355917}" dt="2022-04-27T20:58:44.892" v="1655" actId="26606"/>
          <ac:spMkLst>
            <pc:docMk/>
            <pc:sldMk cId="2342473656" sldId="267"/>
            <ac:spMk id="20" creationId="{305265DC-CF6B-4AE8-B3F3-2A7A16374D31}"/>
          </ac:spMkLst>
        </pc:spChg>
        <pc:spChg chg="add del">
          <ac:chgData name="Ludi Van Bouwel" userId="91a79f60c9db0230" providerId="LiveId" clId="{5FA6A6F7-6C46-4F7F-943B-482348355917}" dt="2022-04-27T20:57:43.010" v="1643" actId="26606"/>
          <ac:spMkLst>
            <pc:docMk/>
            <pc:sldMk cId="2342473656" sldId="267"/>
            <ac:spMk id="21" creationId="{8F23F8A3-8FD7-4779-8323-FDC26BE99889}"/>
          </ac:spMkLst>
        </pc:spChg>
        <pc:spChg chg="add del">
          <ac:chgData name="Ludi Van Bouwel" userId="91a79f60c9db0230" providerId="LiveId" clId="{5FA6A6F7-6C46-4F7F-943B-482348355917}" dt="2022-04-27T20:57:43.010" v="1643" actId="26606"/>
          <ac:spMkLst>
            <pc:docMk/>
            <pc:sldMk cId="2342473656" sldId="267"/>
            <ac:spMk id="22" creationId="{F605C4CC-A25C-416F-8333-7CB7DC97D870}"/>
          </ac:spMkLst>
        </pc:spChg>
        <pc:spChg chg="add del">
          <ac:chgData name="Ludi Van Bouwel" userId="91a79f60c9db0230" providerId="LiveId" clId="{5FA6A6F7-6C46-4F7F-943B-482348355917}" dt="2022-04-27T20:57:46.723" v="1645" actId="26606"/>
          <ac:spMkLst>
            <pc:docMk/>
            <pc:sldMk cId="2342473656" sldId="267"/>
            <ac:spMk id="24" creationId="{C5E6CFF1-2F42-4E10-9A97-F116F46F53FE}"/>
          </ac:spMkLst>
        </pc:spChg>
        <pc:spChg chg="add del">
          <ac:chgData name="Ludi Van Bouwel" userId="91a79f60c9db0230" providerId="LiveId" clId="{5FA6A6F7-6C46-4F7F-943B-482348355917}" dt="2022-04-27T20:59:01.219" v="1657" actId="26606"/>
          <ac:spMkLst>
            <pc:docMk/>
            <pc:sldMk cId="2342473656" sldId="267"/>
            <ac:spMk id="29" creationId="{36D30126-6314-4A93-B27E-5C66CF781924}"/>
          </ac:spMkLst>
        </pc:spChg>
        <pc:spChg chg="add del">
          <ac:chgData name="Ludi Van Bouwel" userId="91a79f60c9db0230" providerId="LiveId" clId="{5FA6A6F7-6C46-4F7F-943B-482348355917}" dt="2022-04-27T20:59:01.219" v="1657" actId="26606"/>
          <ac:spMkLst>
            <pc:docMk/>
            <pc:sldMk cId="2342473656" sldId="267"/>
            <ac:spMk id="30" creationId="{4038CB10-1F5C-4D54-9DF7-12586DE5B007}"/>
          </ac:spMkLst>
        </pc:spChg>
        <pc:spChg chg="add del">
          <ac:chgData name="Ludi Van Bouwel" userId="91a79f60c9db0230" providerId="LiveId" clId="{5FA6A6F7-6C46-4F7F-943B-482348355917}" dt="2022-04-27T20:59:01.219" v="1657" actId="26606"/>
          <ac:spMkLst>
            <pc:docMk/>
            <pc:sldMk cId="2342473656" sldId="267"/>
            <ac:spMk id="31" creationId="{73ED6512-6858-4552-B699-9A97FE9A4EA2}"/>
          </ac:spMkLst>
        </pc:spChg>
        <pc:spChg chg="add">
          <ac:chgData name="Ludi Van Bouwel" userId="91a79f60c9db0230" providerId="LiveId" clId="{5FA6A6F7-6C46-4F7F-943B-482348355917}" dt="2022-04-27T20:59:01.233" v="1658" actId="26606"/>
          <ac:spMkLst>
            <pc:docMk/>
            <pc:sldMk cId="2342473656" sldId="267"/>
            <ac:spMk id="33" creationId="{4038CB10-1F5C-4D54-9DF7-12586DE5B007}"/>
          </ac:spMkLst>
        </pc:spChg>
        <pc:spChg chg="add">
          <ac:chgData name="Ludi Van Bouwel" userId="91a79f60c9db0230" providerId="LiveId" clId="{5FA6A6F7-6C46-4F7F-943B-482348355917}" dt="2022-04-27T20:59:01.233" v="1658" actId="26606"/>
          <ac:spMkLst>
            <pc:docMk/>
            <pc:sldMk cId="2342473656" sldId="267"/>
            <ac:spMk id="34" creationId="{36D30126-6314-4A93-B27E-5C66CF781924}"/>
          </ac:spMkLst>
        </pc:spChg>
        <pc:spChg chg="add">
          <ac:chgData name="Ludi Van Bouwel" userId="91a79f60c9db0230" providerId="LiveId" clId="{5FA6A6F7-6C46-4F7F-943B-482348355917}" dt="2022-04-27T20:59:01.233" v="1658" actId="26606"/>
          <ac:spMkLst>
            <pc:docMk/>
            <pc:sldMk cId="2342473656" sldId="267"/>
            <ac:spMk id="35" creationId="{73ED6512-6858-4552-B699-9A97FE9A4EA2}"/>
          </ac:spMkLst>
        </pc:spChg>
        <pc:grpChg chg="add del">
          <ac:chgData name="Ludi Van Bouwel" userId="91a79f60c9db0230" providerId="LiveId" clId="{5FA6A6F7-6C46-4F7F-943B-482348355917}" dt="2022-04-27T20:58:44.892" v="1655" actId="26606"/>
          <ac:grpSpMkLst>
            <pc:docMk/>
            <pc:sldMk cId="2342473656" sldId="267"/>
            <ac:grpSpMk id="23" creationId="{37EA779C-87BF-454F-919D-A3DA98FD8A79}"/>
          </ac:grpSpMkLst>
        </pc:grpChg>
        <pc:picChg chg="mod ord">
          <ac:chgData name="Ludi Van Bouwel" userId="91a79f60c9db0230" providerId="LiveId" clId="{5FA6A6F7-6C46-4F7F-943B-482348355917}" dt="2022-04-27T20:59:01.233" v="1658" actId="26606"/>
          <ac:picMkLst>
            <pc:docMk/>
            <pc:sldMk cId="2342473656" sldId="267"/>
            <ac:picMk id="7" creationId="{371E8C54-F5C7-4CBF-B405-AA9084970668}"/>
          </ac:picMkLst>
        </pc:picChg>
        <pc:cxnChg chg="add del">
          <ac:chgData name="Ludi Van Bouwel" userId="91a79f60c9db0230" providerId="LiveId" clId="{5FA6A6F7-6C46-4F7F-943B-482348355917}" dt="2022-04-27T20:56:48.874" v="1633" actId="26606"/>
          <ac:cxnSpMkLst>
            <pc:docMk/>
            <pc:sldMk cId="2342473656" sldId="267"/>
            <ac:cxnSpMk id="14" creationId="{67182200-4859-4C8D-BCBB-55B245C28BA3}"/>
          </ac:cxnSpMkLst>
        </pc:cxnChg>
        <pc:cxnChg chg="add del">
          <ac:chgData name="Ludi Van Bouwel" userId="91a79f60c9db0230" providerId="LiveId" clId="{5FA6A6F7-6C46-4F7F-943B-482348355917}" dt="2022-04-27T20:57:35.335" v="1639" actId="26606"/>
          <ac:cxnSpMkLst>
            <pc:docMk/>
            <pc:sldMk cId="2342473656" sldId="267"/>
            <ac:cxnSpMk id="16" creationId="{E2FFB46B-05BC-4950-B18A-9593FDAE6ED7}"/>
          </ac:cxnSpMkLst>
        </pc:cxnChg>
        <pc:cxnChg chg="add del">
          <ac:chgData name="Ludi Van Bouwel" userId="91a79f60c9db0230" providerId="LiveId" clId="{5FA6A6F7-6C46-4F7F-943B-482348355917}" dt="2022-04-27T20:57:37.999" v="1641" actId="26606"/>
          <ac:cxnSpMkLst>
            <pc:docMk/>
            <pc:sldMk cId="2342473656" sldId="267"/>
            <ac:cxnSpMk id="19" creationId="{67182200-4859-4C8D-BCBB-55B245C28BA3}"/>
          </ac:cxnSpMkLst>
        </pc:cxnChg>
        <pc:cxnChg chg="add del">
          <ac:chgData name="Ludi Van Bouwel" userId="91a79f60c9db0230" providerId="LiveId" clId="{5FA6A6F7-6C46-4F7F-943B-482348355917}" dt="2022-04-27T20:57:46.723" v="1645" actId="26606"/>
          <ac:cxnSpMkLst>
            <pc:docMk/>
            <pc:sldMk cId="2342473656" sldId="267"/>
            <ac:cxnSpMk id="25" creationId="{67182200-4859-4C8D-BCBB-55B245C28BA3}"/>
          </ac:cxnSpMkLst>
        </pc:cxnChg>
      </pc:sldChg>
      <pc:sldChg chg="modSp add mod ord">
        <pc:chgData name="Ludi Van Bouwel" userId="91a79f60c9db0230" providerId="LiveId" clId="{5FA6A6F7-6C46-4F7F-943B-482348355917}" dt="2022-05-16T14:05:22.673" v="5250" actId="20577"/>
        <pc:sldMkLst>
          <pc:docMk/>
          <pc:sldMk cId="607930155" sldId="272"/>
        </pc:sldMkLst>
        <pc:spChg chg="mod">
          <ac:chgData name="Ludi Van Bouwel" userId="91a79f60c9db0230" providerId="LiveId" clId="{5FA6A6F7-6C46-4F7F-943B-482348355917}" dt="2022-05-03T07:50:55.167" v="5187" actId="20577"/>
          <ac:spMkLst>
            <pc:docMk/>
            <pc:sldMk cId="607930155" sldId="272"/>
            <ac:spMk id="19458" creationId="{00000000-0000-0000-0000-000000000000}"/>
          </ac:spMkLst>
        </pc:spChg>
        <pc:spChg chg="mod">
          <ac:chgData name="Ludi Van Bouwel" userId="91a79f60c9db0230" providerId="LiveId" clId="{5FA6A6F7-6C46-4F7F-943B-482348355917}" dt="2022-05-16T14:05:22.673" v="5250" actId="20577"/>
          <ac:spMkLst>
            <pc:docMk/>
            <pc:sldMk cId="607930155" sldId="272"/>
            <ac:spMk id="19459" creationId="{00000000-0000-0000-0000-000000000000}"/>
          </ac:spMkLst>
        </pc:spChg>
      </pc:sldChg>
      <pc:sldChg chg="add del">
        <pc:chgData name="Ludi Van Bouwel" userId="91a79f60c9db0230" providerId="LiveId" clId="{5FA6A6F7-6C46-4F7F-943B-482348355917}" dt="2022-05-02T08:28:43.882" v="2084" actId="2696"/>
        <pc:sldMkLst>
          <pc:docMk/>
          <pc:sldMk cId="2576213220" sldId="273"/>
        </pc:sldMkLst>
      </pc:sldChg>
      <pc:sldChg chg="modSp add del mod">
        <pc:chgData name="Ludi Van Bouwel" userId="91a79f60c9db0230" providerId="LiveId" clId="{5FA6A6F7-6C46-4F7F-943B-482348355917}" dt="2022-05-02T08:31:10.058" v="2190" actId="2696"/>
        <pc:sldMkLst>
          <pc:docMk/>
          <pc:sldMk cId="1887805395" sldId="274"/>
        </pc:sldMkLst>
        <pc:spChg chg="mod">
          <ac:chgData name="Ludi Van Bouwel" userId="91a79f60c9db0230" providerId="LiveId" clId="{5FA6A6F7-6C46-4F7F-943B-482348355917}" dt="2022-04-27T08:26:30.008" v="701" actId="27636"/>
          <ac:spMkLst>
            <pc:docMk/>
            <pc:sldMk cId="1887805395" sldId="274"/>
            <ac:spMk id="3" creationId="{00000000-0000-0000-0000-000000000000}"/>
          </ac:spMkLst>
        </pc:spChg>
      </pc:sldChg>
      <pc:sldChg chg="add">
        <pc:chgData name="Ludi Van Bouwel" userId="91a79f60c9db0230" providerId="LiveId" clId="{5FA6A6F7-6C46-4F7F-943B-482348355917}" dt="2022-04-27T08:24:47.406" v="698"/>
        <pc:sldMkLst>
          <pc:docMk/>
          <pc:sldMk cId="433964860" sldId="276"/>
        </pc:sldMkLst>
      </pc:sldChg>
      <pc:sldChg chg="addSp delSp modSp add del mod setBg delDesignElem">
        <pc:chgData name="Ludi Van Bouwel" userId="91a79f60c9db0230" providerId="LiveId" clId="{5FA6A6F7-6C46-4F7F-943B-482348355917}" dt="2022-05-02T09:07:30.499" v="2720" actId="26606"/>
        <pc:sldMkLst>
          <pc:docMk/>
          <pc:sldMk cId="4271287301" sldId="279"/>
        </pc:sldMkLst>
        <pc:spChg chg="mod">
          <ac:chgData name="Ludi Van Bouwel" userId="91a79f60c9db0230" providerId="LiveId" clId="{5FA6A6F7-6C46-4F7F-943B-482348355917}" dt="2022-04-27T20:47:02.352" v="1470" actId="26606"/>
          <ac:spMkLst>
            <pc:docMk/>
            <pc:sldMk cId="4271287301" sldId="279"/>
            <ac:spMk id="2" creationId="{00000000-0000-0000-0000-000000000000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271287301" sldId="279"/>
            <ac:spMk id="15" creationId="{C05CBC3C-2E5A-4839-8B9B-2E5A6ADF0F58}"/>
          </ac:spMkLst>
        </pc:spChg>
        <pc:spChg chg="add del">
          <ac:chgData name="Ludi Van Bouwel" userId="91a79f60c9db0230" providerId="LiveId" clId="{5FA6A6F7-6C46-4F7F-943B-482348355917}" dt="2022-05-02T09:07:30.499" v="2720" actId="26606"/>
          <ac:spMkLst>
            <pc:docMk/>
            <pc:sldMk cId="4271287301" sldId="279"/>
            <ac:spMk id="16" creationId="{DCC231C8-C761-4B31-9B1C-C6D19248C6B3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271287301" sldId="279"/>
            <ac:spMk id="17" creationId="{DB5B423A-57CC-4C58-AA26-8E2E862B03A0}"/>
          </ac:spMkLst>
        </pc:spChg>
        <pc:spChg chg="add del">
          <ac:chgData name="Ludi Van Bouwel" userId="91a79f60c9db0230" providerId="LiveId" clId="{5FA6A6F7-6C46-4F7F-943B-482348355917}" dt="2022-05-02T09:07:30.499" v="2720" actId="26606"/>
          <ac:spMkLst>
            <pc:docMk/>
            <pc:sldMk cId="4271287301" sldId="279"/>
            <ac:spMk id="21" creationId="{DCC231C8-C761-4B31-9B1C-C6D19248C6B3}"/>
          </ac:spMkLst>
        </pc:spChg>
        <pc:graphicFrameChg chg="mod modGraphic">
          <ac:chgData name="Ludi Van Bouwel" userId="91a79f60c9db0230" providerId="LiveId" clId="{5FA6A6F7-6C46-4F7F-943B-482348355917}" dt="2022-05-02T09:07:30.499" v="2720" actId="26606"/>
          <ac:graphicFrameMkLst>
            <pc:docMk/>
            <pc:sldMk cId="4271287301" sldId="279"/>
            <ac:graphicFrameMk id="11" creationId="{C597F24F-9A79-4FB5-830F-7D889EFFFDCB}"/>
          </ac:graphicFrameMkLst>
        </pc:graphicFrameChg>
      </pc:sldChg>
      <pc:sldChg chg="addSp delSp modSp add mod ord">
        <pc:chgData name="Ludi Van Bouwel" userId="91a79f60c9db0230" providerId="LiveId" clId="{5FA6A6F7-6C46-4F7F-943B-482348355917}" dt="2022-05-02T09:04:58.003" v="2717"/>
        <pc:sldMkLst>
          <pc:docMk/>
          <pc:sldMk cId="1176380529" sldId="281"/>
        </pc:sldMkLst>
        <pc:spChg chg="mod">
          <ac:chgData name="Ludi Van Bouwel" userId="91a79f60c9db0230" providerId="LiveId" clId="{5FA6A6F7-6C46-4F7F-943B-482348355917}" dt="2022-05-02T08:32:24.132" v="2259" actId="20577"/>
          <ac:spMkLst>
            <pc:docMk/>
            <pc:sldMk cId="1176380529" sldId="281"/>
            <ac:spMk id="22533" creationId="{00000000-0000-0000-0000-000000000000}"/>
          </ac:spMkLst>
        </pc:spChg>
        <pc:spChg chg="mod">
          <ac:chgData name="Ludi Van Bouwel" userId="91a79f60c9db0230" providerId="LiveId" clId="{5FA6A6F7-6C46-4F7F-943B-482348355917}" dt="2022-05-02T08:32:36.495" v="2260" actId="1076"/>
          <ac:spMkLst>
            <pc:docMk/>
            <pc:sldMk cId="1176380529" sldId="281"/>
            <ac:spMk id="22534" creationId="{00000000-0000-0000-0000-000000000000}"/>
          </ac:spMkLst>
        </pc:spChg>
        <pc:picChg chg="add del mod">
          <ac:chgData name="Ludi Van Bouwel" userId="91a79f60c9db0230" providerId="LiveId" clId="{5FA6A6F7-6C46-4F7F-943B-482348355917}" dt="2022-05-02T08:48:56.551" v="2555" actId="21"/>
          <ac:picMkLst>
            <pc:docMk/>
            <pc:sldMk cId="1176380529" sldId="281"/>
            <ac:picMk id="8" creationId="{32A87596-EB2C-C82D-8641-5B1DE421DE50}"/>
          </ac:picMkLst>
        </pc:picChg>
        <pc:picChg chg="add del mod">
          <ac:chgData name="Ludi Van Bouwel" userId="91a79f60c9db0230" providerId="LiveId" clId="{5FA6A6F7-6C46-4F7F-943B-482348355917}" dt="2022-05-02T08:48:56.551" v="2555" actId="21"/>
          <ac:picMkLst>
            <pc:docMk/>
            <pc:sldMk cId="1176380529" sldId="281"/>
            <ac:picMk id="9" creationId="{DD0E2E0B-AF43-2735-0D99-C19F0525CC40}"/>
          </ac:picMkLst>
        </pc:picChg>
        <pc:picChg chg="add del mod">
          <ac:chgData name="Ludi Van Bouwel" userId="91a79f60c9db0230" providerId="LiveId" clId="{5FA6A6F7-6C46-4F7F-943B-482348355917}" dt="2022-05-02T08:48:40.052" v="2549" actId="21"/>
          <ac:picMkLst>
            <pc:docMk/>
            <pc:sldMk cId="1176380529" sldId="281"/>
            <ac:picMk id="1026" creationId="{674BADE5-599D-1586-EB27-AFC53AFB3756}"/>
          </ac:picMkLst>
        </pc:picChg>
        <pc:picChg chg="add mod">
          <ac:chgData name="Ludi Van Bouwel" userId="91a79f60c9db0230" providerId="LiveId" clId="{5FA6A6F7-6C46-4F7F-943B-482348355917}" dt="2022-05-02T09:04:37.507" v="2713" actId="14100"/>
          <ac:picMkLst>
            <pc:docMk/>
            <pc:sldMk cId="1176380529" sldId="281"/>
            <ac:picMk id="1028" creationId="{E9A442C4-997C-E3EF-5749-091C204B69A6}"/>
          </ac:picMkLst>
        </pc:picChg>
        <pc:picChg chg="del mod">
          <ac:chgData name="Ludi Van Bouwel" userId="91a79f60c9db0230" providerId="LiveId" clId="{5FA6A6F7-6C46-4F7F-943B-482348355917}" dt="2022-05-02T08:48:40.052" v="2549" actId="21"/>
          <ac:picMkLst>
            <pc:docMk/>
            <pc:sldMk cId="1176380529" sldId="281"/>
            <ac:picMk id="22530" creationId="{00000000-0000-0000-0000-000000000000}"/>
          </ac:picMkLst>
        </pc:picChg>
        <pc:picChg chg="mod">
          <ac:chgData name="Ludi Van Bouwel" userId="91a79f60c9db0230" providerId="LiveId" clId="{5FA6A6F7-6C46-4F7F-943B-482348355917}" dt="2022-05-02T09:04:41.329" v="2714" actId="1076"/>
          <ac:picMkLst>
            <pc:docMk/>
            <pc:sldMk cId="1176380529" sldId="281"/>
            <ac:picMk id="22531" creationId="{00000000-0000-0000-0000-000000000000}"/>
          </ac:picMkLst>
        </pc:picChg>
      </pc:sldChg>
      <pc:sldChg chg="addSp delSp add del mod setBg delDesignElem">
        <pc:chgData name="Ludi Van Bouwel" userId="91a79f60c9db0230" providerId="LiveId" clId="{5FA6A6F7-6C46-4F7F-943B-482348355917}" dt="2022-04-27T09:25:20.056" v="1463" actId="26606"/>
        <pc:sldMkLst>
          <pc:docMk/>
          <pc:sldMk cId="1918469689" sldId="282"/>
        </pc:sldMkLst>
        <pc:spChg chg="add">
          <ac:chgData name="Ludi Van Bouwel" userId="91a79f60c9db0230" providerId="LiveId" clId="{5FA6A6F7-6C46-4F7F-943B-482348355917}" dt="2022-04-27T09:25:20.056" v="1463" actId="26606"/>
          <ac:spMkLst>
            <pc:docMk/>
            <pc:sldMk cId="1918469689" sldId="282"/>
            <ac:spMk id="72" creationId="{C7FA33FF-088D-4F16-95A2-2C64D353DEA8}"/>
          </ac:spMkLst>
        </pc:spChg>
        <pc:spChg chg="add">
          <ac:chgData name="Ludi Van Bouwel" userId="91a79f60c9db0230" providerId="LiveId" clId="{5FA6A6F7-6C46-4F7F-943B-482348355917}" dt="2022-04-27T09:25:20.056" v="1463" actId="26606"/>
          <ac:spMkLst>
            <pc:docMk/>
            <pc:sldMk cId="1918469689" sldId="282"/>
            <ac:spMk id="74" creationId="{A376EFB1-01CF-419F-ABF1-2AF02BBFCBD1}"/>
          </ac:spMkLst>
        </pc:spChg>
        <pc:spChg chg="add">
          <ac:chgData name="Ludi Van Bouwel" userId="91a79f60c9db0230" providerId="LiveId" clId="{5FA6A6F7-6C46-4F7F-943B-482348355917}" dt="2022-04-27T09:25:20.056" v="1463" actId="26606"/>
          <ac:spMkLst>
            <pc:docMk/>
            <pc:sldMk cId="1918469689" sldId="282"/>
            <ac:spMk id="76" creationId="{FF9DEA15-78BD-4750-AA18-B9F28A6D5AB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1918469689" sldId="282"/>
            <ac:spMk id="6149" creationId="{C7FA33FF-088D-4F16-95A2-2C64D353DEA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1918469689" sldId="282"/>
            <ac:spMk id="6150" creationId="{A376EFB1-01CF-419F-ABF1-2AF02BBFCBD1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1918469689" sldId="282"/>
            <ac:spMk id="6151" creationId="{FF9DEA15-78BD-4750-AA18-B9F28A6D5AB8}"/>
          </ac:spMkLst>
        </pc:spChg>
      </pc:sldChg>
      <pc:sldChg chg="modSp add mod">
        <pc:chgData name="Ludi Van Bouwel" userId="91a79f60c9db0230" providerId="LiveId" clId="{5FA6A6F7-6C46-4F7F-943B-482348355917}" dt="2022-05-02T08:33:17.803" v="2299" actId="20577"/>
        <pc:sldMkLst>
          <pc:docMk/>
          <pc:sldMk cId="1243888174" sldId="286"/>
        </pc:sldMkLst>
        <pc:spChg chg="mod">
          <ac:chgData name="Ludi Van Bouwel" userId="91a79f60c9db0230" providerId="LiveId" clId="{5FA6A6F7-6C46-4F7F-943B-482348355917}" dt="2022-05-02T08:33:17.803" v="2299" actId="20577"/>
          <ac:spMkLst>
            <pc:docMk/>
            <pc:sldMk cId="1243888174" sldId="286"/>
            <ac:spMk id="21509" creationId="{00000000-0000-0000-0000-000000000000}"/>
          </ac:spMkLst>
        </pc:spChg>
      </pc:sldChg>
      <pc:sldChg chg="delSp add del setBg delDesignElem">
        <pc:chgData name="Ludi Van Bouwel" userId="91a79f60c9db0230" providerId="LiveId" clId="{5FA6A6F7-6C46-4F7F-943B-482348355917}" dt="2022-04-27T09:19:03.054" v="1402" actId="2696"/>
        <pc:sldMkLst>
          <pc:docMk/>
          <pc:sldMk cId="3267538746" sldId="287"/>
        </pc:sldMkLst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67538746" sldId="287"/>
            <ac:spMk id="9" creationId="{53B021B3-DE93-4AB7-8A18-CF5F1CED88B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67538746" sldId="287"/>
            <ac:spMk id="11" creationId="{52D502E5-F6B4-4D58-B4AE-FC466FF15EE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67538746" sldId="287"/>
            <ac:spMk id="13" creationId="{9DECDBF4-02B6-4BB4-B65B-B8107AD6A9E8}"/>
          </ac:spMkLst>
        </pc:spChg>
      </pc:sldChg>
      <pc:sldChg chg="addSp delSp add del mod setBg delDesignElem">
        <pc:chgData name="Ludi Van Bouwel" userId="91a79f60c9db0230" providerId="LiveId" clId="{5FA6A6F7-6C46-4F7F-943B-482348355917}" dt="2022-04-27T20:48:47.790" v="1471" actId="26606"/>
        <pc:sldMkLst>
          <pc:docMk/>
          <pc:sldMk cId="2376513472" sldId="288"/>
        </pc:sldMkLst>
        <pc:spChg chg="add">
          <ac:chgData name="Ludi Van Bouwel" userId="91a79f60c9db0230" providerId="LiveId" clId="{5FA6A6F7-6C46-4F7F-943B-482348355917}" dt="2022-04-27T20:48:47.790" v="1471" actId="26606"/>
          <ac:spMkLst>
            <pc:docMk/>
            <pc:sldMk cId="2376513472" sldId="288"/>
            <ac:spMk id="20" creationId="{37C89E4B-3C9F-44B9-8B86-D9E3D112D8EC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376513472" sldId="288"/>
            <ac:spMk id="23" creationId="{37C89E4B-3C9F-44B9-8B86-D9E3D112D8EC}"/>
          </ac:spMkLst>
        </pc:spChg>
        <pc:cxnChg chg="add">
          <ac:chgData name="Ludi Van Bouwel" userId="91a79f60c9db0230" providerId="LiveId" clId="{5FA6A6F7-6C46-4F7F-943B-482348355917}" dt="2022-04-27T20:48:47.790" v="1471" actId="26606"/>
          <ac:cxnSpMkLst>
            <pc:docMk/>
            <pc:sldMk cId="2376513472" sldId="288"/>
            <ac:cxnSpMk id="21" creationId="{AA2EAA10-076F-46BD-8F0F-B9A2FB77A85C}"/>
          </ac:cxnSpMkLst>
        </pc:cxnChg>
        <pc:cxnChg chg="add">
          <ac:chgData name="Ludi Van Bouwel" userId="91a79f60c9db0230" providerId="LiveId" clId="{5FA6A6F7-6C46-4F7F-943B-482348355917}" dt="2022-04-27T20:48:47.790" v="1471" actId="26606"/>
          <ac:cxnSpMkLst>
            <pc:docMk/>
            <pc:sldMk cId="2376513472" sldId="288"/>
            <ac:cxnSpMk id="22" creationId="{D891E407-403B-4764-86C9-33A56D3BCAA3}"/>
          </ac:cxnSpMkLst>
        </pc:cxnChg>
        <pc:cxnChg chg="del">
          <ac:chgData name="Ludi Van Bouwel" userId="91a79f60c9db0230" providerId="LiveId" clId="{5FA6A6F7-6C46-4F7F-943B-482348355917}" dt="2022-04-27T09:18:22.641" v="1400"/>
          <ac:cxnSpMkLst>
            <pc:docMk/>
            <pc:sldMk cId="2376513472" sldId="288"/>
            <ac:cxnSpMk id="25" creationId="{AA2EAA10-076F-46BD-8F0F-B9A2FB77A85C}"/>
          </ac:cxnSpMkLst>
        </pc:cxnChg>
        <pc:cxnChg chg="del">
          <ac:chgData name="Ludi Van Bouwel" userId="91a79f60c9db0230" providerId="LiveId" clId="{5FA6A6F7-6C46-4F7F-943B-482348355917}" dt="2022-04-27T09:18:22.641" v="1400"/>
          <ac:cxnSpMkLst>
            <pc:docMk/>
            <pc:sldMk cId="2376513472" sldId="288"/>
            <ac:cxnSpMk id="27" creationId="{D891E407-403B-4764-86C9-33A56D3BCAA3}"/>
          </ac:cxnSpMkLst>
        </pc:cxnChg>
      </pc:sldChg>
      <pc:sldChg chg="modSp add del mod">
        <pc:chgData name="Ludi Van Bouwel" userId="91a79f60c9db0230" providerId="LiveId" clId="{5FA6A6F7-6C46-4F7F-943B-482348355917}" dt="2022-05-02T18:33:52.601" v="3577" actId="2696"/>
        <pc:sldMkLst>
          <pc:docMk/>
          <pc:sldMk cId="2951836227" sldId="289"/>
        </pc:sldMkLst>
        <pc:spChg chg="mod">
          <ac:chgData name="Ludi Van Bouwel" userId="91a79f60c9db0230" providerId="LiveId" clId="{5FA6A6F7-6C46-4F7F-943B-482348355917}" dt="2022-05-02T08:44:14.553" v="2526" actId="20577"/>
          <ac:spMkLst>
            <pc:docMk/>
            <pc:sldMk cId="2951836227" sldId="289"/>
            <ac:spMk id="24" creationId="{00000000-0000-0000-0000-000000000000}"/>
          </ac:spMkLst>
        </pc:spChg>
      </pc:sldChg>
      <pc:sldChg chg="modSp add del mod">
        <pc:chgData name="Ludi Van Bouwel" userId="91a79f60c9db0230" providerId="LiveId" clId="{5FA6A6F7-6C46-4F7F-943B-482348355917}" dt="2022-04-27T09:11:32.136" v="1382" actId="2696"/>
        <pc:sldMkLst>
          <pc:docMk/>
          <pc:sldMk cId="259263387" sldId="290"/>
        </pc:sldMkLst>
        <pc:spChg chg="mod">
          <ac:chgData name="Ludi Van Bouwel" userId="91a79f60c9db0230" providerId="LiveId" clId="{5FA6A6F7-6C46-4F7F-943B-482348355917}" dt="2022-04-27T08:50:26.472" v="1073" actId="27636"/>
          <ac:spMkLst>
            <pc:docMk/>
            <pc:sldMk cId="259263387" sldId="290"/>
            <ac:spMk id="31747" creationId="{00000000-0000-0000-0000-000000000000}"/>
          </ac:spMkLst>
        </pc:spChg>
      </pc:sldChg>
      <pc:sldChg chg="add del setBg">
        <pc:chgData name="Ludi Van Bouwel" userId="91a79f60c9db0230" providerId="LiveId" clId="{5FA6A6F7-6C46-4F7F-943B-482348355917}" dt="2022-04-27T09:19:03.054" v="1402" actId="2696"/>
        <pc:sldMkLst>
          <pc:docMk/>
          <pc:sldMk cId="1104554577" sldId="290"/>
        </pc:sldMkLst>
      </pc:sldChg>
      <pc:sldChg chg="addSp delSp modSp add mod">
        <pc:chgData name="Ludi Van Bouwel" userId="91a79f60c9db0230" providerId="LiveId" clId="{5FA6A6F7-6C46-4F7F-943B-482348355917}" dt="2022-05-02T18:35:23.596" v="3581" actId="255"/>
        <pc:sldMkLst>
          <pc:docMk/>
          <pc:sldMk cId="1750114403" sldId="291"/>
        </pc:sldMkLst>
        <pc:spChg chg="add del mod">
          <ac:chgData name="Ludi Van Bouwel" userId="91a79f60c9db0230" providerId="LiveId" clId="{5FA6A6F7-6C46-4F7F-943B-482348355917}" dt="2022-05-02T08:40:48.562" v="2307"/>
          <ac:spMkLst>
            <pc:docMk/>
            <pc:sldMk cId="1750114403" sldId="291"/>
            <ac:spMk id="2" creationId="{B8F71DCD-FD79-0148-A6A3-9A448A6EAE72}"/>
          </ac:spMkLst>
        </pc:spChg>
        <pc:spChg chg="add mod">
          <ac:chgData name="Ludi Van Bouwel" userId="91a79f60c9db0230" providerId="LiveId" clId="{5FA6A6F7-6C46-4F7F-943B-482348355917}" dt="2022-05-02T18:35:23.596" v="3581" actId="255"/>
          <ac:spMkLst>
            <pc:docMk/>
            <pc:sldMk cId="1750114403" sldId="291"/>
            <ac:spMk id="3" creationId="{1A9F1C81-B25A-BD3A-864E-0FE14DDC4E70}"/>
          </ac:spMkLst>
        </pc:spChg>
        <pc:spChg chg="mod">
          <ac:chgData name="Ludi Van Bouwel" userId="91a79f60c9db0230" providerId="LiveId" clId="{5FA6A6F7-6C46-4F7F-943B-482348355917}" dt="2022-05-02T18:34:40.564" v="3579" actId="2711"/>
          <ac:spMkLst>
            <pc:docMk/>
            <pc:sldMk cId="1750114403" sldId="291"/>
            <ac:spMk id="28674" creationId="{00000000-0000-0000-0000-000000000000}"/>
          </ac:spMkLst>
        </pc:spChg>
        <pc:spChg chg="mod">
          <ac:chgData name="Ludi Van Bouwel" userId="91a79f60c9db0230" providerId="LiveId" clId="{5FA6A6F7-6C46-4F7F-943B-482348355917}" dt="2022-05-02T18:34:59.765" v="3580" actId="2711"/>
          <ac:spMkLst>
            <pc:docMk/>
            <pc:sldMk cId="1750114403" sldId="291"/>
            <ac:spMk id="28675" creationId="{00000000-0000-0000-0000-000000000000}"/>
          </ac:spMkLst>
        </pc:spChg>
      </pc:sldChg>
      <pc:sldChg chg="delSp add del setBg delDesignElem">
        <pc:chgData name="Ludi Van Bouwel" userId="91a79f60c9db0230" providerId="LiveId" clId="{5FA6A6F7-6C46-4F7F-943B-482348355917}" dt="2022-04-27T09:19:03.054" v="1402" actId="2696"/>
        <pc:sldMkLst>
          <pc:docMk/>
          <pc:sldMk cId="1878297083" sldId="292"/>
        </pc:sldMkLst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1878297083" sldId="292"/>
            <ac:spMk id="203" creationId="{382E0DD2-11DF-4411-A6ED-1182F5176965}"/>
          </ac:spMkLst>
        </pc:spChg>
      </pc:sldChg>
      <pc:sldChg chg="addSp delSp modSp add del mod setBg setClrOvrMap delDesignElem">
        <pc:chgData name="Ludi Van Bouwel" userId="91a79f60c9db0230" providerId="LiveId" clId="{5FA6A6F7-6C46-4F7F-943B-482348355917}" dt="2022-04-27T09:26:17.079" v="1465" actId="26606"/>
        <pc:sldMkLst>
          <pc:docMk/>
          <pc:sldMk cId="2843319643" sldId="293"/>
        </pc:sldMkLst>
        <pc:spChg chg="mod">
          <ac:chgData name="Ludi Van Bouwel" userId="91a79f60c9db0230" providerId="LiveId" clId="{5FA6A6F7-6C46-4F7F-943B-482348355917}" dt="2022-04-27T09:26:17.079" v="1465" actId="26606"/>
          <ac:spMkLst>
            <pc:docMk/>
            <pc:sldMk cId="2843319643" sldId="293"/>
            <ac:spMk id="2" creationId="{4B7AC144-8BEF-4A90-B9AE-6919A213A68D}"/>
          </ac:spMkLst>
        </pc:spChg>
        <pc:spChg chg="mod">
          <ac:chgData name="Ludi Van Bouwel" userId="91a79f60c9db0230" providerId="LiveId" clId="{5FA6A6F7-6C46-4F7F-943B-482348355917}" dt="2022-04-27T09:26:17.079" v="1465" actId="26606"/>
          <ac:spMkLst>
            <pc:docMk/>
            <pc:sldMk cId="2843319643" sldId="293"/>
            <ac:spMk id="3" creationId="{DA745C21-5E75-4FBC-B529-8B9772F1B88A}"/>
          </ac:spMkLst>
        </pc:spChg>
        <pc:spChg chg="add">
          <ac:chgData name="Ludi Van Bouwel" userId="91a79f60c9db0230" providerId="LiveId" clId="{5FA6A6F7-6C46-4F7F-943B-482348355917}" dt="2022-04-27T09:26:17.079" v="1465" actId="26606"/>
          <ac:spMkLst>
            <pc:docMk/>
            <pc:sldMk cId="2843319643" sldId="293"/>
            <ac:spMk id="18" creationId="{8F23F8A3-8FD7-4779-8323-FDC26BE99889}"/>
          </ac:spMkLst>
        </pc:spChg>
        <pc:spChg chg="add">
          <ac:chgData name="Ludi Van Bouwel" userId="91a79f60c9db0230" providerId="LiveId" clId="{5FA6A6F7-6C46-4F7F-943B-482348355917}" dt="2022-04-27T09:26:17.079" v="1465" actId="26606"/>
          <ac:spMkLst>
            <pc:docMk/>
            <pc:sldMk cId="2843319643" sldId="293"/>
            <ac:spMk id="20" creationId="{F605C4CC-A25C-416F-8333-7CB7DC97D870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843319643" sldId="293"/>
            <ac:spMk id="26" creationId="{86C7B4A1-154A-4DF0-AC46-F88D75A2E0FD}"/>
          </ac:spMkLst>
        </pc:spChg>
        <pc:picChg chg="mod">
          <ac:chgData name="Ludi Van Bouwel" userId="91a79f60c9db0230" providerId="LiveId" clId="{5FA6A6F7-6C46-4F7F-943B-482348355917}" dt="2022-04-27T09:26:17.079" v="1465" actId="26606"/>
          <ac:picMkLst>
            <pc:docMk/>
            <pc:sldMk cId="2843319643" sldId="293"/>
            <ac:picMk id="13" creationId="{B2BB22E6-A233-4ED3-8D0C-CED67169E3E3}"/>
          </ac:picMkLst>
        </pc:picChg>
      </pc:sldChg>
      <pc:sldChg chg="addSp delSp modSp mod setBg">
        <pc:chgData name="Ludi Van Bouwel" userId="91a79f60c9db0230" providerId="LiveId" clId="{5FA6A6F7-6C46-4F7F-943B-482348355917}" dt="2022-05-03T07:43:03.697" v="5169" actId="26606"/>
        <pc:sldMkLst>
          <pc:docMk/>
          <pc:sldMk cId="2223197446" sldId="295"/>
        </pc:sldMkLst>
        <pc:spChg chg="add del">
          <ac:chgData name="Ludi Van Bouwel" userId="91a79f60c9db0230" providerId="LiveId" clId="{5FA6A6F7-6C46-4F7F-943B-482348355917}" dt="2022-05-03T07:43:03.697" v="5169" actId="26606"/>
          <ac:spMkLst>
            <pc:docMk/>
            <pc:sldMk cId="2223197446" sldId="295"/>
            <ac:spMk id="73" creationId="{2C61293E-6EBE-43EF-A52C-9BEBFD7679D4}"/>
          </ac:spMkLst>
        </pc:spChg>
        <pc:spChg chg="add del">
          <ac:chgData name="Ludi Van Bouwel" userId="91a79f60c9db0230" providerId="LiveId" clId="{5FA6A6F7-6C46-4F7F-943B-482348355917}" dt="2022-05-03T07:43:03.697" v="5169" actId="26606"/>
          <ac:spMkLst>
            <pc:docMk/>
            <pc:sldMk cId="2223197446" sldId="295"/>
            <ac:spMk id="75" creationId="{21540236-BFD5-4A9D-8840-4703E7F76825}"/>
          </ac:spMkLst>
        </pc:spChg>
        <pc:spChg chg="mod">
          <ac:chgData name="Ludi Van Bouwel" userId="91a79f60c9db0230" providerId="LiveId" clId="{5FA6A6F7-6C46-4F7F-943B-482348355917}" dt="2022-05-03T07:43:03.697" v="5169" actId="26606"/>
          <ac:spMkLst>
            <pc:docMk/>
            <pc:sldMk cId="2223197446" sldId="295"/>
            <ac:spMk id="35842" creationId="{00000000-0000-0000-0000-000000000000}"/>
          </ac:spMkLst>
        </pc:spChg>
        <pc:spChg chg="mod">
          <ac:chgData name="Ludi Van Bouwel" userId="91a79f60c9db0230" providerId="LiveId" clId="{5FA6A6F7-6C46-4F7F-943B-482348355917}" dt="2022-05-03T07:43:03.697" v="5169" actId="26606"/>
          <ac:spMkLst>
            <pc:docMk/>
            <pc:sldMk cId="2223197446" sldId="295"/>
            <ac:spMk id="35843" creationId="{00000000-0000-0000-0000-000000000000}"/>
          </ac:spMkLst>
        </pc:spChg>
        <pc:picChg chg="add mod ord">
          <ac:chgData name="Ludi Van Bouwel" userId="91a79f60c9db0230" providerId="LiveId" clId="{5FA6A6F7-6C46-4F7F-943B-482348355917}" dt="2022-05-03T07:43:03.697" v="5169" actId="26606"/>
          <ac:picMkLst>
            <pc:docMk/>
            <pc:sldMk cId="2223197446" sldId="295"/>
            <ac:picMk id="35845" creationId="{CC0C1C67-CD36-FCAA-FB98-781D74732354}"/>
          </ac:picMkLst>
        </pc:picChg>
        <pc:cxnChg chg="add">
          <ac:chgData name="Ludi Van Bouwel" userId="91a79f60c9db0230" providerId="LiveId" clId="{5FA6A6F7-6C46-4F7F-943B-482348355917}" dt="2022-05-03T07:43:03.697" v="5169" actId="26606"/>
          <ac:cxnSpMkLst>
            <pc:docMk/>
            <pc:sldMk cId="2223197446" sldId="295"/>
            <ac:cxnSpMk id="76" creationId="{A7F400EE-A8A5-48AF-B4D6-291B52C6F0B0}"/>
          </ac:cxnSpMkLst>
        </pc:cxnChg>
      </pc:sldChg>
      <pc:sldChg chg="addSp modSp add del mod setBg">
        <pc:chgData name="Ludi Van Bouwel" userId="91a79f60c9db0230" providerId="LiveId" clId="{5FA6A6F7-6C46-4F7F-943B-482348355917}" dt="2022-05-02T18:33:32.338" v="3575" actId="2696"/>
        <pc:sldMkLst>
          <pc:docMk/>
          <pc:sldMk cId="77826139" sldId="296"/>
        </pc:sldMkLst>
        <pc:spChg chg="mod">
          <ac:chgData name="Ludi Van Bouwel" userId="91a79f60c9db0230" providerId="LiveId" clId="{5FA6A6F7-6C46-4F7F-943B-482348355917}" dt="2022-04-27T08:53:50.663" v="1157" actId="20577"/>
          <ac:spMkLst>
            <pc:docMk/>
            <pc:sldMk cId="77826139" sldId="296"/>
            <ac:spMk id="2" creationId="{00000000-0000-0000-0000-000000000000}"/>
          </ac:spMkLst>
        </pc:spChg>
        <pc:spChg chg="mod">
          <ac:chgData name="Ludi Van Bouwel" userId="91a79f60c9db0230" providerId="LiveId" clId="{5FA6A6F7-6C46-4F7F-943B-482348355917}" dt="2022-04-27T09:12:00.513" v="1383" actId="113"/>
          <ac:spMkLst>
            <pc:docMk/>
            <pc:sldMk cId="77826139" sldId="296"/>
            <ac:spMk id="3" creationId="{00000000-0000-0000-0000-000000000000}"/>
          </ac:spMkLst>
        </pc:spChg>
        <pc:picChg chg="add">
          <ac:chgData name="Ludi Van Bouwel" userId="91a79f60c9db0230" providerId="LiveId" clId="{5FA6A6F7-6C46-4F7F-943B-482348355917}" dt="2022-04-27T08:50:26.373" v="1071" actId="26606"/>
          <ac:picMkLst>
            <pc:docMk/>
            <pc:sldMk cId="77826139" sldId="296"/>
            <ac:picMk id="5" creationId="{AB816101-7737-F79B-E45B-8ABC82F545AA}"/>
          </ac:picMkLst>
        </pc:picChg>
        <pc:cxnChg chg="add">
          <ac:chgData name="Ludi Van Bouwel" userId="91a79f60c9db0230" providerId="LiveId" clId="{5FA6A6F7-6C46-4F7F-943B-482348355917}" dt="2022-04-27T08:50:26.373" v="1071" actId="26606"/>
          <ac:cxnSpMkLst>
            <pc:docMk/>
            <pc:sldMk cId="77826139" sldId="296"/>
            <ac:cxnSpMk id="9" creationId="{A7F400EE-A8A5-48AF-B4D6-291B52C6F0B0}"/>
          </ac:cxnSpMkLst>
        </pc:cxnChg>
      </pc:sldChg>
      <pc:sldChg chg="addSp delSp modSp add mod setBg addAnim setClrOvrMap">
        <pc:chgData name="Ludi Van Bouwel" userId="91a79f60c9db0230" providerId="LiveId" clId="{5FA6A6F7-6C46-4F7F-943B-482348355917}" dt="2022-05-03T07:51:27.846" v="5191" actId="313"/>
        <pc:sldMkLst>
          <pc:docMk/>
          <pc:sldMk cId="3391326053" sldId="299"/>
        </pc:sldMkLst>
        <pc:spChg chg="mod">
          <ac:chgData name="Ludi Van Bouwel" userId="91a79f60c9db0230" providerId="LiveId" clId="{5FA6A6F7-6C46-4F7F-943B-482348355917}" dt="2022-05-03T07:51:27.846" v="5191" actId="313"/>
          <ac:spMkLst>
            <pc:docMk/>
            <pc:sldMk cId="3391326053" sldId="299"/>
            <ac:spMk id="4" creationId="{00000000-0000-0000-0000-000000000000}"/>
          </ac:spMkLst>
        </pc:spChg>
        <pc:spChg chg="add del">
          <ac:chgData name="Ludi Van Bouwel" userId="91a79f60c9db0230" providerId="LiveId" clId="{5FA6A6F7-6C46-4F7F-943B-482348355917}" dt="2022-05-02T08:55:05.807" v="2589" actId="26606"/>
          <ac:spMkLst>
            <pc:docMk/>
            <pc:sldMk cId="3391326053" sldId="299"/>
            <ac:spMk id="10" creationId="{71B2258F-86CA-4D4D-8270-BC05FCDEBFB3}"/>
          </ac:spMkLst>
        </pc:spChg>
        <pc:spChg chg="add">
          <ac:chgData name="Ludi Van Bouwel" userId="91a79f60c9db0230" providerId="LiveId" clId="{5FA6A6F7-6C46-4F7F-943B-482348355917}" dt="2022-05-02T08:55:05.807" v="2589" actId="26606"/>
          <ac:spMkLst>
            <pc:docMk/>
            <pc:sldMk cId="3391326053" sldId="299"/>
            <ac:spMk id="15" creationId="{B4916930-E76E-4100-9DCF-4981566A372A}"/>
          </ac:spMkLst>
        </pc:spChg>
        <pc:picChg chg="add mod">
          <ac:chgData name="Ludi Van Bouwel" userId="91a79f60c9db0230" providerId="LiveId" clId="{5FA6A6F7-6C46-4F7F-943B-482348355917}" dt="2022-05-02T08:55:05.807" v="2589" actId="26606"/>
          <ac:picMkLst>
            <pc:docMk/>
            <pc:sldMk cId="3391326053" sldId="299"/>
            <ac:picMk id="6" creationId="{4CBF2649-8346-5D2C-BD59-2B10C794AB27}"/>
          </ac:picMkLst>
        </pc:picChg>
      </pc:sldChg>
      <pc:sldChg chg="addSp delSp add del mod setBg delDesignElem">
        <pc:chgData name="Ludi Van Bouwel" userId="91a79f60c9db0230" providerId="LiveId" clId="{5FA6A6F7-6C46-4F7F-943B-482348355917}" dt="2022-04-27T09:25:24.653" v="1464" actId="26606"/>
        <pc:sldMkLst>
          <pc:docMk/>
          <pc:sldMk cId="503196745" sldId="302"/>
        </pc:sldMkLst>
        <pc:spChg chg="add">
          <ac:chgData name="Ludi Van Bouwel" userId="91a79f60c9db0230" providerId="LiveId" clId="{5FA6A6F7-6C46-4F7F-943B-482348355917}" dt="2022-04-27T09:25:24.653" v="1464" actId="26606"/>
          <ac:spMkLst>
            <pc:docMk/>
            <pc:sldMk cId="503196745" sldId="302"/>
            <ac:spMk id="8" creationId="{C7FA33FF-088D-4F16-95A2-2C64D353DEA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503196745" sldId="302"/>
            <ac:spMk id="9" creationId="{C7FA33FF-088D-4F16-95A2-2C64D353DEA8}"/>
          </ac:spMkLst>
        </pc:spChg>
        <pc:spChg chg="add">
          <ac:chgData name="Ludi Van Bouwel" userId="91a79f60c9db0230" providerId="LiveId" clId="{5FA6A6F7-6C46-4F7F-943B-482348355917}" dt="2022-04-27T09:25:24.653" v="1464" actId="26606"/>
          <ac:spMkLst>
            <pc:docMk/>
            <pc:sldMk cId="503196745" sldId="302"/>
            <ac:spMk id="10" creationId="{A376EFB1-01CF-419F-ABF1-2AF02BBFCBD1}"/>
          </ac:spMkLst>
        </pc:spChg>
        <pc:spChg chg="add">
          <ac:chgData name="Ludi Van Bouwel" userId="91a79f60c9db0230" providerId="LiveId" clId="{5FA6A6F7-6C46-4F7F-943B-482348355917}" dt="2022-04-27T09:25:24.653" v="1464" actId="26606"/>
          <ac:spMkLst>
            <pc:docMk/>
            <pc:sldMk cId="503196745" sldId="302"/>
            <ac:spMk id="12" creationId="{FF9DEA15-78BD-4750-AA18-B9F28A6D5AB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503196745" sldId="302"/>
            <ac:spMk id="14" creationId="{A376EFB1-01CF-419F-ABF1-2AF02BBFCBD1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503196745" sldId="302"/>
            <ac:spMk id="16" creationId="{FF9DEA15-78BD-4750-AA18-B9F28A6D5AB8}"/>
          </ac:spMkLst>
        </pc:spChg>
      </pc:sldChg>
      <pc:sldChg chg="addSp modSp add mod setBg">
        <pc:chgData name="Ludi Van Bouwel" userId="91a79f60c9db0230" providerId="LiveId" clId="{5FA6A6F7-6C46-4F7F-943B-482348355917}" dt="2022-05-02T18:19:37.713" v="3301" actId="255"/>
        <pc:sldMkLst>
          <pc:docMk/>
          <pc:sldMk cId="1771113004" sldId="306"/>
        </pc:sldMkLst>
        <pc:spChg chg="mod">
          <ac:chgData name="Ludi Van Bouwel" userId="91a79f60c9db0230" providerId="LiveId" clId="{5FA6A6F7-6C46-4F7F-943B-482348355917}" dt="2022-05-02T18:19:02.451" v="3234" actId="20577"/>
          <ac:spMkLst>
            <pc:docMk/>
            <pc:sldMk cId="1771113004" sldId="306"/>
            <ac:spMk id="2" creationId="{00000000-0000-0000-0000-000000000000}"/>
          </ac:spMkLst>
        </pc:spChg>
        <pc:spChg chg="mod">
          <ac:chgData name="Ludi Van Bouwel" userId="91a79f60c9db0230" providerId="LiveId" clId="{5FA6A6F7-6C46-4F7F-943B-482348355917}" dt="2022-05-02T18:19:37.713" v="3301" actId="255"/>
          <ac:spMkLst>
            <pc:docMk/>
            <pc:sldMk cId="1771113004" sldId="306"/>
            <ac:spMk id="3" creationId="{00000000-0000-0000-0000-000000000000}"/>
          </ac:spMkLst>
        </pc:spChg>
        <pc:picChg chg="mod">
          <ac:chgData name="Ludi Van Bouwel" userId="91a79f60c9db0230" providerId="LiveId" clId="{5FA6A6F7-6C46-4F7F-943B-482348355917}" dt="2022-05-02T09:29:39.248" v="2993" actId="26606"/>
          <ac:picMkLst>
            <pc:docMk/>
            <pc:sldMk cId="1771113004" sldId="306"/>
            <ac:picMk id="4" creationId="{00000000-0000-0000-0000-000000000000}"/>
          </ac:picMkLst>
        </pc:picChg>
        <pc:cxnChg chg="add">
          <ac:chgData name="Ludi Van Bouwel" userId="91a79f60c9db0230" providerId="LiveId" clId="{5FA6A6F7-6C46-4F7F-943B-482348355917}" dt="2022-05-02T09:29:39.248" v="2993" actId="26606"/>
          <ac:cxnSpMkLst>
            <pc:docMk/>
            <pc:sldMk cId="1771113004" sldId="306"/>
            <ac:cxnSpMk id="9" creationId="{A7F400EE-A8A5-48AF-B4D6-291B52C6F0B0}"/>
          </ac:cxnSpMkLst>
        </pc:cxnChg>
      </pc:sldChg>
      <pc:sldChg chg="addSp delSp modSp add del mod">
        <pc:chgData name="Ludi Van Bouwel" userId="91a79f60c9db0230" providerId="LiveId" clId="{5FA6A6F7-6C46-4F7F-943B-482348355917}" dt="2022-05-02T18:33:42.164" v="3576" actId="2696"/>
        <pc:sldMkLst>
          <pc:docMk/>
          <pc:sldMk cId="1679570821" sldId="322"/>
        </pc:sldMkLst>
        <pc:spChg chg="mod">
          <ac:chgData name="Ludi Van Bouwel" userId="91a79f60c9db0230" providerId="LiveId" clId="{5FA6A6F7-6C46-4F7F-943B-482348355917}" dt="2022-05-02T08:37:31.609" v="2304" actId="20577"/>
          <ac:spMkLst>
            <pc:docMk/>
            <pc:sldMk cId="1679570821" sldId="322"/>
            <ac:spMk id="3" creationId="{00000000-0000-0000-0000-000000000000}"/>
          </ac:spMkLst>
        </pc:spChg>
        <pc:cxnChg chg="del">
          <ac:chgData name="Ludi Van Bouwel" userId="91a79f60c9db0230" providerId="LiveId" clId="{5FA6A6F7-6C46-4F7F-943B-482348355917}" dt="2022-04-27T08:59:27.920" v="1238" actId="21"/>
          <ac:cxnSpMkLst>
            <pc:docMk/>
            <pc:sldMk cId="1679570821" sldId="322"/>
            <ac:cxnSpMk id="7" creationId="{00000000-0000-0000-0000-000000000000}"/>
          </ac:cxnSpMkLst>
        </pc:cxnChg>
        <pc:cxnChg chg="add mod">
          <ac:chgData name="Ludi Van Bouwel" userId="91a79f60c9db0230" providerId="LiveId" clId="{5FA6A6F7-6C46-4F7F-943B-482348355917}" dt="2022-04-27T09:04:42.469" v="1347" actId="1076"/>
          <ac:cxnSpMkLst>
            <pc:docMk/>
            <pc:sldMk cId="1679570821" sldId="322"/>
            <ac:cxnSpMk id="8" creationId="{3E41B90E-DEC0-43F8-AD80-BA000E528961}"/>
          </ac:cxnSpMkLst>
        </pc:cxnChg>
        <pc:cxnChg chg="mod">
          <ac:chgData name="Ludi Van Bouwel" userId="91a79f60c9db0230" providerId="LiveId" clId="{5FA6A6F7-6C46-4F7F-943B-482348355917}" dt="2022-04-27T09:04:38.340" v="1346" actId="1076"/>
          <ac:cxnSpMkLst>
            <pc:docMk/>
            <pc:sldMk cId="1679570821" sldId="322"/>
            <ac:cxnSpMk id="11" creationId="{00000000-0000-0000-0000-000000000000}"/>
          </ac:cxnSpMkLst>
        </pc:cxnChg>
        <pc:cxnChg chg="mod">
          <ac:chgData name="Ludi Van Bouwel" userId="91a79f60c9db0230" providerId="LiveId" clId="{5FA6A6F7-6C46-4F7F-943B-482348355917}" dt="2022-04-27T09:04:34.764" v="1345" actId="1076"/>
          <ac:cxnSpMkLst>
            <pc:docMk/>
            <pc:sldMk cId="1679570821" sldId="322"/>
            <ac:cxnSpMk id="13" creationId="{00000000-0000-0000-0000-000000000000}"/>
          </ac:cxnSpMkLst>
        </pc:cxnChg>
      </pc:sldChg>
      <pc:sldChg chg="new del">
        <pc:chgData name="Ludi Van Bouwel" userId="91a79f60c9db0230" providerId="LiveId" clId="{5FA6A6F7-6C46-4F7F-943B-482348355917}" dt="2022-04-27T09:11:11.262" v="1381" actId="2696"/>
        <pc:sldMkLst>
          <pc:docMk/>
          <pc:sldMk cId="2624704555" sldId="323"/>
        </pc:sldMkLst>
      </pc:sldChg>
      <pc:sldChg chg="modSp del mod delDesignElem">
        <pc:chgData name="Ludi Van Bouwel" userId="91a79f60c9db0230" providerId="LiveId" clId="{5FA6A6F7-6C46-4F7F-943B-482348355917}" dt="2022-05-02T18:33:56.451" v="3578" actId="2696"/>
        <pc:sldMkLst>
          <pc:docMk/>
          <pc:sldMk cId="1762469840" sldId="324"/>
        </pc:sldMkLst>
        <pc:spChg chg="mod">
          <ac:chgData name="Ludi Van Bouwel" userId="91a79f60c9db0230" providerId="LiveId" clId="{5FA6A6F7-6C46-4F7F-943B-482348355917}" dt="2022-04-27T09:10:55.597" v="1380" actId="5793"/>
          <ac:spMkLst>
            <pc:docMk/>
            <pc:sldMk cId="1762469840" sldId="324"/>
            <ac:spMk id="3" creationId="{00000000-0000-0000-0000-000000000000}"/>
          </ac:spMkLst>
        </pc:spChg>
      </pc:sldChg>
      <pc:sldChg chg="addSp delSp modSp add del mod setBg setClrOvrMap delDesignElem">
        <pc:chgData name="Ludi Van Bouwel" userId="91a79f60c9db0230" providerId="LiveId" clId="{5FA6A6F7-6C46-4F7F-943B-482348355917}" dt="2022-05-02T09:20:11.468" v="2948" actId="26606"/>
        <pc:sldMkLst>
          <pc:docMk/>
          <pc:sldMk cId="2731896055" sldId="325"/>
        </pc:sldMkLst>
        <pc:spChg chg="mod">
          <ac:chgData name="Ludi Van Bouwel" userId="91a79f60c9db0230" providerId="LiveId" clId="{5FA6A6F7-6C46-4F7F-943B-482348355917}" dt="2022-05-02T09:20:11.468" v="2948" actId="26606"/>
          <ac:spMkLst>
            <pc:docMk/>
            <pc:sldMk cId="2731896055" sldId="325"/>
            <ac:spMk id="2" creationId="{50DE8777-B7FE-453B-8E46-9CE4B91565D6}"/>
          </ac:spMkLst>
        </pc:spChg>
        <pc:spChg chg="mod">
          <ac:chgData name="Ludi Van Bouwel" userId="91a79f60c9db0230" providerId="LiveId" clId="{5FA6A6F7-6C46-4F7F-943B-482348355917}" dt="2022-05-02T09:20:11.468" v="2948" actId="26606"/>
          <ac:spMkLst>
            <pc:docMk/>
            <pc:sldMk cId="2731896055" sldId="325"/>
            <ac:spMk id="3" creationId="{D4A57DD3-7BCA-41AE-803C-F5FEAC0219A1}"/>
          </ac:spMkLst>
        </pc:spChg>
        <pc:spChg chg="add del">
          <ac:chgData name="Ludi Van Bouwel" userId="91a79f60c9db0230" providerId="LiveId" clId="{5FA6A6F7-6C46-4F7F-943B-482348355917}" dt="2022-05-02T09:20:11.468" v="2948" actId="26606"/>
          <ac:spMkLst>
            <pc:docMk/>
            <pc:sldMk cId="2731896055" sldId="325"/>
            <ac:spMk id="18" creationId="{657F69E0-C4B0-4BEC-A689-4F8D877F05D4}"/>
          </ac:spMkLst>
        </pc:spChg>
        <pc:spChg chg="add del">
          <ac:chgData name="Ludi Van Bouwel" userId="91a79f60c9db0230" providerId="LiveId" clId="{5FA6A6F7-6C46-4F7F-943B-482348355917}" dt="2022-05-02T09:20:11.468" v="2948" actId="26606"/>
          <ac:spMkLst>
            <pc:docMk/>
            <pc:sldMk cId="2731896055" sldId="325"/>
            <ac:spMk id="20" creationId="{9F6380B4-6A1C-481E-8408-B4E6C75B9B81}"/>
          </ac:spMkLst>
        </pc:spChg>
        <pc:spChg chg="add">
          <ac:chgData name="Ludi Van Bouwel" userId="91a79f60c9db0230" providerId="LiveId" clId="{5FA6A6F7-6C46-4F7F-943B-482348355917}" dt="2022-05-02T09:20:11.468" v="2948" actId="26606"/>
          <ac:spMkLst>
            <pc:docMk/>
            <pc:sldMk cId="2731896055" sldId="325"/>
            <ac:spMk id="25" creationId="{FB5B0058-AF13-4859-B429-4EDDE2A26F7F}"/>
          </ac:spMkLst>
        </pc:spChg>
        <pc:spChg chg="add">
          <ac:chgData name="Ludi Van Bouwel" userId="91a79f60c9db0230" providerId="LiveId" clId="{5FA6A6F7-6C46-4F7F-943B-482348355917}" dt="2022-05-02T09:20:11.468" v="2948" actId="26606"/>
          <ac:spMkLst>
            <pc:docMk/>
            <pc:sldMk cId="2731896055" sldId="325"/>
            <ac:spMk id="27" creationId="{D84C2E9E-0B5D-4B5F-9A1F-70EBDCE39034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731896055" sldId="325"/>
            <ac:spMk id="40" creationId="{E91DC736-0EF8-4F87-9146-EBF1D2EE4D3D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731896055" sldId="325"/>
            <ac:spMk id="42" creationId="{097CD68E-23E3-4007-8847-CD0944C4F7BE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731896055" sldId="325"/>
            <ac:spMk id="44" creationId="{AF2F604E-43BE-4DC3-B983-E071523364F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2731896055" sldId="325"/>
            <ac:spMk id="46" creationId="{08C9B587-E65E-4B52-B37C-ABEBB6E87928}"/>
          </ac:spMkLst>
        </pc:spChg>
        <pc:picChg chg="mod ord">
          <ac:chgData name="Ludi Van Bouwel" userId="91a79f60c9db0230" providerId="LiveId" clId="{5FA6A6F7-6C46-4F7F-943B-482348355917}" dt="2022-05-02T09:20:11.468" v="2948" actId="26606"/>
          <ac:picMkLst>
            <pc:docMk/>
            <pc:sldMk cId="2731896055" sldId="325"/>
            <ac:picMk id="13" creationId="{DCCA0A24-9AA0-4FB7-8D84-0F8F9A0EA055}"/>
          </ac:picMkLst>
        </pc:picChg>
      </pc:sldChg>
      <pc:sldChg chg="addSp delSp add del mod setBg delDesignElem">
        <pc:chgData name="Ludi Van Bouwel" userId="91a79f60c9db0230" providerId="LiveId" clId="{5FA6A6F7-6C46-4F7F-943B-482348355917}" dt="2022-04-27T09:22:59.285" v="1451" actId="26606"/>
        <pc:sldMkLst>
          <pc:docMk/>
          <pc:sldMk cId="3229690074" sldId="326"/>
        </pc:sldMkLst>
        <pc:spChg chg="add">
          <ac:chgData name="Ludi Van Bouwel" userId="91a79f60c9db0230" providerId="LiveId" clId="{5FA6A6F7-6C46-4F7F-943B-482348355917}" dt="2022-04-27T09:22:59.285" v="1451" actId="26606"/>
          <ac:spMkLst>
            <pc:docMk/>
            <pc:sldMk cId="3229690074" sldId="326"/>
            <ac:spMk id="8" creationId="{C7FA33FF-088D-4F16-95A2-2C64D353DEA8}"/>
          </ac:spMkLst>
        </pc:spChg>
        <pc:spChg chg="add">
          <ac:chgData name="Ludi Van Bouwel" userId="91a79f60c9db0230" providerId="LiveId" clId="{5FA6A6F7-6C46-4F7F-943B-482348355917}" dt="2022-04-27T09:22:59.285" v="1451" actId="26606"/>
          <ac:spMkLst>
            <pc:docMk/>
            <pc:sldMk cId="3229690074" sldId="326"/>
            <ac:spMk id="10" creationId="{A376EFB1-01CF-419F-ABF1-2AF02BBFCBD1}"/>
          </ac:spMkLst>
        </pc:spChg>
        <pc:spChg chg="add">
          <ac:chgData name="Ludi Van Bouwel" userId="91a79f60c9db0230" providerId="LiveId" clId="{5FA6A6F7-6C46-4F7F-943B-482348355917}" dt="2022-04-27T09:22:59.285" v="1451" actId="26606"/>
          <ac:spMkLst>
            <pc:docMk/>
            <pc:sldMk cId="3229690074" sldId="326"/>
            <ac:spMk id="12" creationId="{FF9DEA15-78BD-4750-AA18-B9F28A6D5AB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29690074" sldId="326"/>
            <ac:spMk id="17" creationId="{C7FA33FF-088D-4F16-95A2-2C64D353DEA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29690074" sldId="326"/>
            <ac:spMk id="19" creationId="{A376EFB1-01CF-419F-ABF1-2AF02BBFCBD1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229690074" sldId="326"/>
            <ac:spMk id="21" creationId="{FF9DEA15-78BD-4750-AA18-B9F28A6D5AB8}"/>
          </ac:spMkLst>
        </pc:spChg>
      </pc:sldChg>
      <pc:sldChg chg="addSp delSp modSp add del mod setBg delDesignElem">
        <pc:chgData name="Ludi Van Bouwel" userId="91a79f60c9db0230" providerId="LiveId" clId="{5FA6A6F7-6C46-4F7F-943B-482348355917}" dt="2022-04-27T09:23:17.064" v="1452" actId="26606"/>
        <pc:sldMkLst>
          <pc:docMk/>
          <pc:sldMk cId="4013809977" sldId="327"/>
        </pc:sldMkLst>
        <pc:spChg chg="mod">
          <ac:chgData name="Ludi Van Bouwel" userId="91a79f60c9db0230" providerId="LiveId" clId="{5FA6A6F7-6C46-4F7F-943B-482348355917}" dt="2022-04-27T09:23:17.064" v="1452" actId="26606"/>
          <ac:spMkLst>
            <pc:docMk/>
            <pc:sldMk cId="4013809977" sldId="327"/>
            <ac:spMk id="2" creationId="{5DAA1A25-9975-478E-A0AA-EFC9498993CE}"/>
          </ac:spMkLst>
        </pc:spChg>
        <pc:spChg chg="mod">
          <ac:chgData name="Ludi Van Bouwel" userId="91a79f60c9db0230" providerId="LiveId" clId="{5FA6A6F7-6C46-4F7F-943B-482348355917}" dt="2022-04-27T09:23:17.064" v="1452" actId="26606"/>
          <ac:spMkLst>
            <pc:docMk/>
            <pc:sldMk cId="4013809977" sldId="327"/>
            <ac:spMk id="3" creationId="{3AC2D4A9-5330-4AEA-9A51-4F7290049C67}"/>
          </ac:spMkLst>
        </pc:spChg>
        <pc:spChg chg="add">
          <ac:chgData name="Ludi Van Bouwel" userId="91a79f60c9db0230" providerId="LiveId" clId="{5FA6A6F7-6C46-4F7F-943B-482348355917}" dt="2022-04-27T09:23:17.064" v="1452" actId="26606"/>
          <ac:spMkLst>
            <pc:docMk/>
            <pc:sldMk cId="4013809977" sldId="327"/>
            <ac:spMk id="8" creationId="{C7FA33FF-088D-4F16-95A2-2C64D353DEA8}"/>
          </ac:spMkLst>
        </pc:spChg>
        <pc:spChg chg="add">
          <ac:chgData name="Ludi Van Bouwel" userId="91a79f60c9db0230" providerId="LiveId" clId="{5FA6A6F7-6C46-4F7F-943B-482348355917}" dt="2022-04-27T09:23:17.064" v="1452" actId="26606"/>
          <ac:spMkLst>
            <pc:docMk/>
            <pc:sldMk cId="4013809977" sldId="327"/>
            <ac:spMk id="10" creationId="{A376EFB1-01CF-419F-ABF1-2AF02BBFCBD1}"/>
          </ac:spMkLst>
        </pc:spChg>
        <pc:spChg chg="add">
          <ac:chgData name="Ludi Van Bouwel" userId="91a79f60c9db0230" providerId="LiveId" clId="{5FA6A6F7-6C46-4F7F-943B-482348355917}" dt="2022-04-27T09:23:17.064" v="1452" actId="26606"/>
          <ac:spMkLst>
            <pc:docMk/>
            <pc:sldMk cId="4013809977" sldId="327"/>
            <ac:spMk id="12" creationId="{FF9DEA15-78BD-4750-AA18-B9F28A6D5AB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013809977" sldId="327"/>
            <ac:spMk id="17" creationId="{C7FA33FF-088D-4F16-95A2-2C64D353DEA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013809977" sldId="327"/>
            <ac:spMk id="19" creationId="{A376EFB1-01CF-419F-ABF1-2AF02BBFCBD1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013809977" sldId="327"/>
            <ac:spMk id="21" creationId="{FF9DEA15-78BD-4750-AA18-B9F28A6D5AB8}"/>
          </ac:spMkLst>
        </pc:spChg>
      </pc:sldChg>
      <pc:sldChg chg="addSp delSp modSp add del mod setBg delDesignElem">
        <pc:chgData name="Ludi Van Bouwel" userId="91a79f60c9db0230" providerId="LiveId" clId="{5FA6A6F7-6C46-4F7F-943B-482348355917}" dt="2022-05-17T21:06:44.100" v="7929" actId="13926"/>
        <pc:sldMkLst>
          <pc:docMk/>
          <pc:sldMk cId="3076009223" sldId="355"/>
        </pc:sldMkLst>
        <pc:spChg chg="add">
          <ac:chgData name="Ludi Van Bouwel" userId="91a79f60c9db0230" providerId="LiveId" clId="{5FA6A6F7-6C46-4F7F-943B-482348355917}" dt="2022-04-27T09:25:01.693" v="1461" actId="26606"/>
          <ac:spMkLst>
            <pc:docMk/>
            <pc:sldMk cId="3076009223" sldId="355"/>
            <ac:spMk id="72" creationId="{C7FA33FF-088D-4F16-95A2-2C64D353DEA8}"/>
          </ac:spMkLst>
        </pc:spChg>
        <pc:spChg chg="add">
          <ac:chgData name="Ludi Van Bouwel" userId="91a79f60c9db0230" providerId="LiveId" clId="{5FA6A6F7-6C46-4F7F-943B-482348355917}" dt="2022-04-27T09:25:01.693" v="1461" actId="26606"/>
          <ac:spMkLst>
            <pc:docMk/>
            <pc:sldMk cId="3076009223" sldId="355"/>
            <ac:spMk id="74" creationId="{A376EFB1-01CF-419F-ABF1-2AF02BBFCBD1}"/>
          </ac:spMkLst>
        </pc:spChg>
        <pc:spChg chg="add">
          <ac:chgData name="Ludi Van Bouwel" userId="91a79f60c9db0230" providerId="LiveId" clId="{5FA6A6F7-6C46-4F7F-943B-482348355917}" dt="2022-04-27T09:25:01.693" v="1461" actId="26606"/>
          <ac:spMkLst>
            <pc:docMk/>
            <pc:sldMk cId="3076009223" sldId="355"/>
            <ac:spMk id="76" creationId="{FF9DEA15-78BD-4750-AA18-B9F28A6D5AB8}"/>
          </ac:spMkLst>
        </pc:spChg>
        <pc:spChg chg="mod">
          <ac:chgData name="Ludi Van Bouwel" userId="91a79f60c9db0230" providerId="LiveId" clId="{5FA6A6F7-6C46-4F7F-943B-482348355917}" dt="2022-05-17T21:06:44.100" v="7929" actId="13926"/>
          <ac:spMkLst>
            <pc:docMk/>
            <pc:sldMk cId="3076009223" sldId="355"/>
            <ac:spMk id="4099" creationId="{00000000-0000-0000-0000-000000000000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076009223" sldId="355"/>
            <ac:spMk id="4101" creationId="{C7FA33FF-088D-4F16-95A2-2C64D353DEA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076009223" sldId="355"/>
            <ac:spMk id="4102" creationId="{A376EFB1-01CF-419F-ABF1-2AF02BBFCBD1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3076009223" sldId="355"/>
            <ac:spMk id="4103" creationId="{FF9DEA15-78BD-4750-AA18-B9F28A6D5AB8}"/>
          </ac:spMkLst>
        </pc:spChg>
      </pc:sldChg>
      <pc:sldChg chg="addSp delSp modSp add del mod setBg delDesignElem">
        <pc:chgData name="Ludi Van Bouwel" userId="91a79f60c9db0230" providerId="LiveId" clId="{5FA6A6F7-6C46-4F7F-943B-482348355917}" dt="2022-04-27T09:25:14.296" v="1462" actId="26606"/>
        <pc:sldMkLst>
          <pc:docMk/>
          <pc:sldMk cId="4196492380" sldId="356"/>
        </pc:sldMkLst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196492380" sldId="356"/>
            <ac:spMk id="72" creationId="{C7FA33FF-088D-4F16-95A2-2C64D353DEA8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196492380" sldId="356"/>
            <ac:spMk id="74" creationId="{A376EFB1-01CF-419F-ABF1-2AF02BBFCBD1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4196492380" sldId="356"/>
            <ac:spMk id="76" creationId="{FF9DEA15-78BD-4750-AA18-B9F28A6D5AB8}"/>
          </ac:spMkLst>
        </pc:spChg>
        <pc:spChg chg="mod">
          <ac:chgData name="Ludi Van Bouwel" userId="91a79f60c9db0230" providerId="LiveId" clId="{5FA6A6F7-6C46-4F7F-943B-482348355917}" dt="2022-04-27T09:25:14.296" v="1462" actId="26606"/>
          <ac:spMkLst>
            <pc:docMk/>
            <pc:sldMk cId="4196492380" sldId="356"/>
            <ac:spMk id="5123" creationId="{00000000-0000-0000-0000-000000000000}"/>
          </ac:spMkLst>
        </pc:spChg>
        <pc:spChg chg="add">
          <ac:chgData name="Ludi Van Bouwel" userId="91a79f60c9db0230" providerId="LiveId" clId="{5FA6A6F7-6C46-4F7F-943B-482348355917}" dt="2022-04-27T09:25:14.296" v="1462" actId="26606"/>
          <ac:spMkLst>
            <pc:docMk/>
            <pc:sldMk cId="4196492380" sldId="356"/>
            <ac:spMk id="5125" creationId="{C7FA33FF-088D-4F16-95A2-2C64D353DEA8}"/>
          </ac:spMkLst>
        </pc:spChg>
        <pc:spChg chg="add">
          <ac:chgData name="Ludi Van Bouwel" userId="91a79f60c9db0230" providerId="LiveId" clId="{5FA6A6F7-6C46-4F7F-943B-482348355917}" dt="2022-04-27T09:25:14.296" v="1462" actId="26606"/>
          <ac:spMkLst>
            <pc:docMk/>
            <pc:sldMk cId="4196492380" sldId="356"/>
            <ac:spMk id="5126" creationId="{A376EFB1-01CF-419F-ABF1-2AF02BBFCBD1}"/>
          </ac:spMkLst>
        </pc:spChg>
        <pc:spChg chg="add">
          <ac:chgData name="Ludi Van Bouwel" userId="91a79f60c9db0230" providerId="LiveId" clId="{5FA6A6F7-6C46-4F7F-943B-482348355917}" dt="2022-04-27T09:25:14.296" v="1462" actId="26606"/>
          <ac:spMkLst>
            <pc:docMk/>
            <pc:sldMk cId="4196492380" sldId="356"/>
            <ac:spMk id="5127" creationId="{FF9DEA15-78BD-4750-AA18-B9F28A6D5AB8}"/>
          </ac:spMkLst>
        </pc:spChg>
      </pc:sldChg>
      <pc:sldChg chg="delSp modSp add del mod setBg delDesignElem">
        <pc:chgData name="Ludi Van Bouwel" userId="91a79f60c9db0230" providerId="LiveId" clId="{5FA6A6F7-6C46-4F7F-943B-482348355917}" dt="2022-05-03T07:41:35.153" v="5167" actId="20577"/>
        <pc:sldMkLst>
          <pc:docMk/>
          <pc:sldMk cId="694922792" sldId="357"/>
        </pc:sldMkLst>
        <pc:spChg chg="mod">
          <ac:chgData name="Ludi Van Bouwel" userId="91a79f60c9db0230" providerId="LiveId" clId="{5FA6A6F7-6C46-4F7F-943B-482348355917}" dt="2022-05-03T07:41:02.729" v="5164" actId="27636"/>
          <ac:spMkLst>
            <pc:docMk/>
            <pc:sldMk cId="694922792" sldId="357"/>
            <ac:spMk id="2" creationId="{00000000-0000-0000-0000-000000000000}"/>
          </ac:spMkLst>
        </pc:spChg>
        <pc:spChg chg="del">
          <ac:chgData name="Ludi Van Bouwel" userId="91a79f60c9db0230" providerId="LiveId" clId="{5FA6A6F7-6C46-4F7F-943B-482348355917}" dt="2022-04-27T09:18:22.641" v="1400"/>
          <ac:spMkLst>
            <pc:docMk/>
            <pc:sldMk cId="694922792" sldId="357"/>
            <ac:spMk id="29" creationId="{955A2079-FA98-4876-80F0-72364A7D2EA4}"/>
          </ac:spMkLst>
        </pc:spChg>
        <pc:graphicFrameChg chg="mod">
          <ac:chgData name="Ludi Van Bouwel" userId="91a79f60c9db0230" providerId="LiveId" clId="{5FA6A6F7-6C46-4F7F-943B-482348355917}" dt="2022-05-03T07:41:35.153" v="5167" actId="20577"/>
          <ac:graphicFrameMkLst>
            <pc:docMk/>
            <pc:sldMk cId="694922792" sldId="357"/>
            <ac:graphicFrameMk id="12" creationId="{E30894FC-78AA-48F5-9ADC-398854C11C0F}"/>
          </ac:graphicFrameMkLst>
        </pc:graphicFrameChg>
      </pc:sldChg>
      <pc:sldChg chg="modSp new del mod">
        <pc:chgData name="Ludi Van Bouwel" userId="91a79f60c9db0230" providerId="LiveId" clId="{5FA6A6F7-6C46-4F7F-943B-482348355917}" dt="2022-05-02T08:18:57.060" v="1917" actId="2696"/>
        <pc:sldMkLst>
          <pc:docMk/>
          <pc:sldMk cId="3558272480" sldId="358"/>
        </pc:sldMkLst>
        <pc:spChg chg="mod">
          <ac:chgData name="Ludi Van Bouwel" userId="91a79f60c9db0230" providerId="LiveId" clId="{5FA6A6F7-6C46-4F7F-943B-482348355917}" dt="2022-05-02T08:05:44.212" v="1736" actId="20577"/>
          <ac:spMkLst>
            <pc:docMk/>
            <pc:sldMk cId="3558272480" sldId="358"/>
            <ac:spMk id="2" creationId="{329A1E04-B5C9-6D2A-0B67-C29DAF6CAA70}"/>
          </ac:spMkLst>
        </pc:spChg>
      </pc:sldChg>
      <pc:sldChg chg="addSp modSp new del mod modMedia setBg">
        <pc:chgData name="Ludi Van Bouwel" userId="91a79f60c9db0230" providerId="LiveId" clId="{5FA6A6F7-6C46-4F7F-943B-482348355917}" dt="2022-05-02T08:07:11.076" v="1768" actId="2696"/>
        <pc:sldMkLst>
          <pc:docMk/>
          <pc:sldMk cId="2290979279" sldId="359"/>
        </pc:sldMkLst>
        <pc:spChg chg="mod">
          <ac:chgData name="Ludi Van Bouwel" userId="91a79f60c9db0230" providerId="LiveId" clId="{5FA6A6F7-6C46-4F7F-943B-482348355917}" dt="2022-05-02T08:06:40.492" v="1765" actId="26606"/>
          <ac:spMkLst>
            <pc:docMk/>
            <pc:sldMk cId="2290979279" sldId="359"/>
            <ac:spMk id="2" creationId="{ABC4F525-63CF-2786-0834-383E30266EDF}"/>
          </ac:spMkLst>
        </pc:spChg>
        <pc:spChg chg="mod">
          <ac:chgData name="Ludi Van Bouwel" userId="91a79f60c9db0230" providerId="LiveId" clId="{5FA6A6F7-6C46-4F7F-943B-482348355917}" dt="2022-05-02T08:06:40.492" v="1765" actId="26606"/>
          <ac:spMkLst>
            <pc:docMk/>
            <pc:sldMk cId="2290979279" sldId="359"/>
            <ac:spMk id="3" creationId="{01B29483-4159-F8FE-96E6-42E3A5D323DB}"/>
          </ac:spMkLst>
        </pc:spChg>
        <pc:spChg chg="add">
          <ac:chgData name="Ludi Van Bouwel" userId="91a79f60c9db0230" providerId="LiveId" clId="{5FA6A6F7-6C46-4F7F-943B-482348355917}" dt="2022-05-02T08:06:40.492" v="1765" actId="26606"/>
          <ac:spMkLst>
            <pc:docMk/>
            <pc:sldMk cId="2290979279" sldId="359"/>
            <ac:spMk id="9" creationId="{C1DD1A8A-57D5-4A81-AD04-532B043C5611}"/>
          </ac:spMkLst>
        </pc:spChg>
        <pc:spChg chg="add">
          <ac:chgData name="Ludi Van Bouwel" userId="91a79f60c9db0230" providerId="LiveId" clId="{5FA6A6F7-6C46-4F7F-943B-482348355917}" dt="2022-05-02T08:06:40.492" v="1765" actId="26606"/>
          <ac:spMkLst>
            <pc:docMk/>
            <pc:sldMk cId="2290979279" sldId="359"/>
            <ac:spMk id="11" creationId="{007891EC-4501-44ED-A8C8-B11B6DB767AB}"/>
          </ac:spMkLst>
        </pc:spChg>
        <pc:picChg chg="add mod">
          <ac:chgData name="Ludi Van Bouwel" userId="91a79f60c9db0230" providerId="LiveId" clId="{5FA6A6F7-6C46-4F7F-943B-482348355917}" dt="2022-05-02T08:06:46.851" v="1767"/>
          <ac:picMkLst>
            <pc:docMk/>
            <pc:sldMk cId="2290979279" sldId="359"/>
            <ac:picMk id="5" creationId="{8584B71D-C6AC-3B5B-EBAF-C85572D42B27}"/>
          </ac:picMkLst>
        </pc:picChg>
      </pc:sldChg>
      <pc:sldChg chg="addSp delSp modSp new mod ord modMedia setBg setClrOvrMap">
        <pc:chgData name="Ludi Van Bouwel" userId="91a79f60c9db0230" providerId="LiveId" clId="{5FA6A6F7-6C46-4F7F-943B-482348355917}" dt="2022-05-02T09:20:27.242" v="2949" actId="26606"/>
        <pc:sldMkLst>
          <pc:docMk/>
          <pc:sldMk cId="2962821281" sldId="359"/>
        </pc:sldMkLst>
        <pc:spChg chg="mod">
          <ac:chgData name="Ludi Van Bouwel" userId="91a79f60c9db0230" providerId="LiveId" clId="{5FA6A6F7-6C46-4F7F-943B-482348355917}" dt="2022-05-02T09:20:27.242" v="2949" actId="26606"/>
          <ac:spMkLst>
            <pc:docMk/>
            <pc:sldMk cId="2962821281" sldId="359"/>
            <ac:spMk id="2" creationId="{CB488BA1-659F-20F1-EAF0-3814310E97DE}"/>
          </ac:spMkLst>
        </pc:spChg>
        <pc:spChg chg="mod">
          <ac:chgData name="Ludi Van Bouwel" userId="91a79f60c9db0230" providerId="LiveId" clId="{5FA6A6F7-6C46-4F7F-943B-482348355917}" dt="2022-05-02T09:20:27.242" v="2949" actId="26606"/>
          <ac:spMkLst>
            <pc:docMk/>
            <pc:sldMk cId="2962821281" sldId="359"/>
            <ac:spMk id="3" creationId="{58285C8A-90EC-80F6-25F5-F81F22E8DBDB}"/>
          </ac:spMkLst>
        </pc:spChg>
        <pc:spChg chg="add del">
          <ac:chgData name="Ludi Van Bouwel" userId="91a79f60c9db0230" providerId="LiveId" clId="{5FA6A6F7-6C46-4F7F-943B-482348355917}" dt="2022-05-02T08:17:22.190" v="1904" actId="26606"/>
          <ac:spMkLst>
            <pc:docMk/>
            <pc:sldMk cId="2962821281" sldId="359"/>
            <ac:spMk id="9" creationId="{C1DD1A8A-57D5-4A81-AD04-532B043C5611}"/>
          </ac:spMkLst>
        </pc:spChg>
        <pc:spChg chg="add del">
          <ac:chgData name="Ludi Van Bouwel" userId="91a79f60c9db0230" providerId="LiveId" clId="{5FA6A6F7-6C46-4F7F-943B-482348355917}" dt="2022-05-02T08:17:22.190" v="1904" actId="26606"/>
          <ac:spMkLst>
            <pc:docMk/>
            <pc:sldMk cId="2962821281" sldId="359"/>
            <ac:spMk id="11" creationId="{007891EC-4501-44ED-A8C8-B11B6DB767AB}"/>
          </ac:spMkLst>
        </pc:spChg>
        <pc:spChg chg="add del">
          <ac:chgData name="Ludi Van Bouwel" userId="91a79f60c9db0230" providerId="LiveId" clId="{5FA6A6F7-6C46-4F7F-943B-482348355917}" dt="2022-05-02T08:19:37.786" v="1919" actId="26606"/>
          <ac:spMkLst>
            <pc:docMk/>
            <pc:sldMk cId="2962821281" sldId="359"/>
            <ac:spMk id="16" creationId="{8537B233-9CDD-4A90-AABB-A8963DEE4FBC}"/>
          </ac:spMkLst>
        </pc:spChg>
        <pc:spChg chg="add del">
          <ac:chgData name="Ludi Van Bouwel" userId="91a79f60c9db0230" providerId="LiveId" clId="{5FA6A6F7-6C46-4F7F-943B-482348355917}" dt="2022-05-02T08:56:30.932" v="2591" actId="26606"/>
          <ac:spMkLst>
            <pc:docMk/>
            <pc:sldMk cId="2962821281" sldId="359"/>
            <ac:spMk id="23" creationId="{FB5B0058-AF13-4859-B429-4EDDE2A26F7F}"/>
          </ac:spMkLst>
        </pc:spChg>
        <pc:spChg chg="add del">
          <ac:chgData name="Ludi Van Bouwel" userId="91a79f60c9db0230" providerId="LiveId" clId="{5FA6A6F7-6C46-4F7F-943B-482348355917}" dt="2022-05-02T08:56:30.932" v="2591" actId="26606"/>
          <ac:spMkLst>
            <pc:docMk/>
            <pc:sldMk cId="2962821281" sldId="359"/>
            <ac:spMk id="25" creationId="{D84C2E9E-0B5D-4B5F-9A1F-70EBDCE39034}"/>
          </ac:spMkLst>
        </pc:spChg>
        <pc:spChg chg="add del">
          <ac:chgData name="Ludi Van Bouwel" userId="91a79f60c9db0230" providerId="LiveId" clId="{5FA6A6F7-6C46-4F7F-943B-482348355917}" dt="2022-05-02T09:20:27.242" v="2949" actId="26606"/>
          <ac:spMkLst>
            <pc:docMk/>
            <pc:sldMk cId="2962821281" sldId="359"/>
            <ac:spMk id="30" creationId="{8537B233-9CDD-4A90-AABB-A8963DEE4FBC}"/>
          </ac:spMkLst>
        </pc:spChg>
        <pc:spChg chg="add">
          <ac:chgData name="Ludi Van Bouwel" userId="91a79f60c9db0230" providerId="LiveId" clId="{5FA6A6F7-6C46-4F7F-943B-482348355917}" dt="2022-05-02T09:20:27.242" v="2949" actId="26606"/>
          <ac:spMkLst>
            <pc:docMk/>
            <pc:sldMk cId="2962821281" sldId="359"/>
            <ac:spMk id="37" creationId="{FB5B0058-AF13-4859-B429-4EDDE2A26F7F}"/>
          </ac:spMkLst>
        </pc:spChg>
        <pc:spChg chg="add">
          <ac:chgData name="Ludi Van Bouwel" userId="91a79f60c9db0230" providerId="LiveId" clId="{5FA6A6F7-6C46-4F7F-943B-482348355917}" dt="2022-05-02T09:20:27.242" v="2949" actId="26606"/>
          <ac:spMkLst>
            <pc:docMk/>
            <pc:sldMk cId="2962821281" sldId="359"/>
            <ac:spMk id="39" creationId="{D84C2E9E-0B5D-4B5F-9A1F-70EBDCE39034}"/>
          </ac:spMkLst>
        </pc:spChg>
        <pc:picChg chg="add mod ord">
          <ac:chgData name="Ludi Van Bouwel" userId="91a79f60c9db0230" providerId="LiveId" clId="{5FA6A6F7-6C46-4F7F-943B-482348355917}" dt="2022-05-02T09:20:27.242" v="2949" actId="26606"/>
          <ac:picMkLst>
            <pc:docMk/>
            <pc:sldMk cId="2962821281" sldId="359"/>
            <ac:picMk id="5" creationId="{13EE43A6-92B9-FEE0-4D30-034F730705EF}"/>
          </ac:picMkLst>
        </pc:picChg>
        <pc:cxnChg chg="add del">
          <ac:chgData name="Ludi Van Bouwel" userId="91a79f60c9db0230" providerId="LiveId" clId="{5FA6A6F7-6C46-4F7F-943B-482348355917}" dt="2022-05-02T08:19:37.786" v="1919" actId="26606"/>
          <ac:cxnSpMkLst>
            <pc:docMk/>
            <pc:sldMk cId="2962821281" sldId="359"/>
            <ac:cxnSpMk id="18" creationId="{040575EE-C594-4566-BC00-663004E52AB5}"/>
          </ac:cxnSpMkLst>
        </pc:cxnChg>
        <pc:cxnChg chg="add del">
          <ac:chgData name="Ludi Van Bouwel" userId="91a79f60c9db0230" providerId="LiveId" clId="{5FA6A6F7-6C46-4F7F-943B-482348355917}" dt="2022-05-02T09:20:27.242" v="2949" actId="26606"/>
          <ac:cxnSpMkLst>
            <pc:docMk/>
            <pc:sldMk cId="2962821281" sldId="359"/>
            <ac:cxnSpMk id="32" creationId="{040575EE-C594-4566-BC00-663004E52AB5}"/>
          </ac:cxnSpMkLst>
        </pc:cxnChg>
      </pc:sldChg>
      <pc:sldChg chg="new del">
        <pc:chgData name="Ludi Van Bouwel" userId="91a79f60c9db0230" providerId="LiveId" clId="{5FA6A6F7-6C46-4F7F-943B-482348355917}" dt="2022-05-02T08:28:30.827" v="2082" actId="2696"/>
        <pc:sldMkLst>
          <pc:docMk/>
          <pc:sldMk cId="715639697" sldId="360"/>
        </pc:sldMkLst>
      </pc:sldChg>
      <pc:sldChg chg="modSp new del mod">
        <pc:chgData name="Ludi Van Bouwel" userId="91a79f60c9db0230" providerId="LiveId" clId="{5FA6A6F7-6C46-4F7F-943B-482348355917}" dt="2022-05-02T08:18:38.421" v="1916" actId="2696"/>
        <pc:sldMkLst>
          <pc:docMk/>
          <pc:sldMk cId="3441489029" sldId="360"/>
        </pc:sldMkLst>
        <pc:spChg chg="mod">
          <ac:chgData name="Ludi Van Bouwel" userId="91a79f60c9db0230" providerId="LiveId" clId="{5FA6A6F7-6C46-4F7F-943B-482348355917}" dt="2022-05-02T08:12:33.695" v="1838" actId="20577"/>
          <ac:spMkLst>
            <pc:docMk/>
            <pc:sldMk cId="3441489029" sldId="360"/>
            <ac:spMk id="2" creationId="{42C113B0-4EE2-36A8-A6C8-04CFF8E9D2A2}"/>
          </ac:spMkLst>
        </pc:spChg>
      </pc:sldChg>
      <pc:sldChg chg="new del">
        <pc:chgData name="Ludi Van Bouwel" userId="91a79f60c9db0230" providerId="LiveId" clId="{5FA6A6F7-6C46-4F7F-943B-482348355917}" dt="2022-05-02T08:28:35.033" v="2083" actId="2696"/>
        <pc:sldMkLst>
          <pc:docMk/>
          <pc:sldMk cId="3958427129" sldId="361"/>
        </pc:sldMkLst>
      </pc:sldChg>
      <pc:sldChg chg="addSp delSp modSp new mod setBg">
        <pc:chgData name="Ludi Van Bouwel" userId="91a79f60c9db0230" providerId="LiveId" clId="{5FA6A6F7-6C46-4F7F-943B-482348355917}" dt="2022-05-02T08:55:36.431" v="2590" actId="26606"/>
        <pc:sldMkLst>
          <pc:docMk/>
          <pc:sldMk cId="513643564" sldId="362"/>
        </pc:sldMkLst>
        <pc:spChg chg="mod">
          <ac:chgData name="Ludi Van Bouwel" userId="91a79f60c9db0230" providerId="LiveId" clId="{5FA6A6F7-6C46-4F7F-943B-482348355917}" dt="2022-05-02T08:55:36.431" v="2590" actId="26606"/>
          <ac:spMkLst>
            <pc:docMk/>
            <pc:sldMk cId="513643564" sldId="362"/>
            <ac:spMk id="2" creationId="{A8909C04-9C29-773C-EDA2-7F320754AD4A}"/>
          </ac:spMkLst>
        </pc:spChg>
        <pc:spChg chg="del">
          <ac:chgData name="Ludi Van Bouwel" userId="91a79f60c9db0230" providerId="LiveId" clId="{5FA6A6F7-6C46-4F7F-943B-482348355917}" dt="2022-05-02T08:24:06.369" v="1938"/>
          <ac:spMkLst>
            <pc:docMk/>
            <pc:sldMk cId="513643564" sldId="362"/>
            <ac:spMk id="3" creationId="{83DBE52E-F7A6-FC5A-4134-4C87D6BB84E1}"/>
          </ac:spMkLst>
        </pc:spChg>
        <pc:spChg chg="mod">
          <ac:chgData name="Ludi Van Bouwel" userId="91a79f60c9db0230" providerId="LiveId" clId="{5FA6A6F7-6C46-4F7F-943B-482348355917}" dt="2022-05-02T08:55:36.431" v="2590" actId="26606"/>
          <ac:spMkLst>
            <pc:docMk/>
            <pc:sldMk cId="513643564" sldId="362"/>
            <ac:spMk id="4" creationId="{DB0F7C55-EFA6-6FD4-23A1-C2901B1E80D4}"/>
          </ac:spMkLst>
        </pc:spChg>
        <pc:picChg chg="add mod">
          <ac:chgData name="Ludi Van Bouwel" userId="91a79f60c9db0230" providerId="LiveId" clId="{5FA6A6F7-6C46-4F7F-943B-482348355917}" dt="2022-05-02T08:55:36.431" v="2590" actId="26606"/>
          <ac:picMkLst>
            <pc:docMk/>
            <pc:sldMk cId="513643564" sldId="362"/>
            <ac:picMk id="5" creationId="{C291F4AF-9646-A4EF-5B01-30612465BAB7}"/>
          </ac:picMkLst>
        </pc:picChg>
        <pc:cxnChg chg="add">
          <ac:chgData name="Ludi Van Bouwel" userId="91a79f60c9db0230" providerId="LiveId" clId="{5FA6A6F7-6C46-4F7F-943B-482348355917}" dt="2022-05-02T08:55:36.431" v="2590" actId="26606"/>
          <ac:cxnSpMkLst>
            <pc:docMk/>
            <pc:sldMk cId="513643564" sldId="362"/>
            <ac:cxnSpMk id="10" creationId="{A7F400EE-A8A5-48AF-B4D6-291B52C6F0B0}"/>
          </ac:cxnSpMkLst>
        </pc:cxnChg>
      </pc:sldChg>
      <pc:sldChg chg="addSp delSp modSp new mod setBg addAnim setClrOvrMap">
        <pc:chgData name="Ludi Van Bouwel" userId="91a79f60c9db0230" providerId="LiveId" clId="{5FA6A6F7-6C46-4F7F-943B-482348355917}" dt="2022-05-02T09:20:42.946" v="2950" actId="26606"/>
        <pc:sldMkLst>
          <pc:docMk/>
          <pc:sldMk cId="4206345118" sldId="363"/>
        </pc:sldMkLst>
        <pc:spChg chg="mod">
          <ac:chgData name="Ludi Van Bouwel" userId="91a79f60c9db0230" providerId="LiveId" clId="{5FA6A6F7-6C46-4F7F-943B-482348355917}" dt="2022-05-02T09:20:42.946" v="2950" actId="26606"/>
          <ac:spMkLst>
            <pc:docMk/>
            <pc:sldMk cId="4206345118" sldId="363"/>
            <ac:spMk id="2" creationId="{80AE3E0B-84E2-6497-F8D1-8C9CBD47197E}"/>
          </ac:spMkLst>
        </pc:spChg>
        <pc:spChg chg="add del">
          <ac:chgData name="Ludi Van Bouwel" userId="91a79f60c9db0230" providerId="LiveId" clId="{5FA6A6F7-6C46-4F7F-943B-482348355917}" dt="2022-05-02T08:54:13.203" v="2588" actId="26606"/>
          <ac:spMkLst>
            <pc:docMk/>
            <pc:sldMk cId="4206345118" sldId="363"/>
            <ac:spMk id="8" creationId="{3A930249-8242-4E2B-AF17-C01826488321}"/>
          </ac:spMkLst>
        </pc:spChg>
        <pc:spChg chg="add del">
          <ac:chgData name="Ludi Van Bouwel" userId="91a79f60c9db0230" providerId="LiveId" clId="{5FA6A6F7-6C46-4F7F-943B-482348355917}" dt="2022-05-02T08:54:13.203" v="2588" actId="26606"/>
          <ac:spMkLst>
            <pc:docMk/>
            <pc:sldMk cId="4206345118" sldId="363"/>
            <ac:spMk id="10" creationId="{A5BDD999-C5E1-4B3E-A710-768673819165}"/>
          </ac:spMkLst>
        </pc:spChg>
        <pc:spChg chg="add del">
          <ac:chgData name="Ludi Van Bouwel" userId="91a79f60c9db0230" providerId="LiveId" clId="{5FA6A6F7-6C46-4F7F-943B-482348355917}" dt="2022-05-02T09:20:42.946" v="2950" actId="26606"/>
          <ac:spMkLst>
            <pc:docMk/>
            <pc:sldMk cId="4206345118" sldId="363"/>
            <ac:spMk id="15" creationId="{6F40FBDA-CEB1-40F0-9AB9-BD9C402D70FE}"/>
          </ac:spMkLst>
        </pc:spChg>
        <pc:spChg chg="add del">
          <ac:chgData name="Ludi Van Bouwel" userId="91a79f60c9db0230" providerId="LiveId" clId="{5FA6A6F7-6C46-4F7F-943B-482348355917}" dt="2022-05-02T09:20:42.946" v="2950" actId="26606"/>
          <ac:spMkLst>
            <pc:docMk/>
            <pc:sldMk cId="4206345118" sldId="363"/>
            <ac:spMk id="17" creationId="{0344D4FE-ABEF-4230-9E4E-AD5782FC78AC}"/>
          </ac:spMkLst>
        </pc:spChg>
        <pc:spChg chg="add del">
          <ac:chgData name="Ludi Van Bouwel" userId="91a79f60c9db0230" providerId="LiveId" clId="{5FA6A6F7-6C46-4F7F-943B-482348355917}" dt="2022-05-02T09:20:42.946" v="2950" actId="26606"/>
          <ac:spMkLst>
            <pc:docMk/>
            <pc:sldMk cId="4206345118" sldId="363"/>
            <ac:spMk id="19" creationId="{9325F979-D3F9-4926-81B7-7ACCB31A501B}"/>
          </ac:spMkLst>
        </pc:spChg>
        <pc:spChg chg="add">
          <ac:chgData name="Ludi Van Bouwel" userId="91a79f60c9db0230" providerId="LiveId" clId="{5FA6A6F7-6C46-4F7F-943B-482348355917}" dt="2022-05-02T09:20:42.946" v="2950" actId="26606"/>
          <ac:spMkLst>
            <pc:docMk/>
            <pc:sldMk cId="4206345118" sldId="363"/>
            <ac:spMk id="24" creationId="{FB5B0058-AF13-4859-B429-4EDDE2A26F7F}"/>
          </ac:spMkLst>
        </pc:spChg>
        <pc:spChg chg="add">
          <ac:chgData name="Ludi Van Bouwel" userId="91a79f60c9db0230" providerId="LiveId" clId="{5FA6A6F7-6C46-4F7F-943B-482348355917}" dt="2022-05-02T09:20:42.946" v="2950" actId="26606"/>
          <ac:spMkLst>
            <pc:docMk/>
            <pc:sldMk cId="4206345118" sldId="363"/>
            <ac:spMk id="26" creationId="{D84C2E9E-0B5D-4B5F-9A1F-70EBDCE39034}"/>
          </ac:spMkLst>
        </pc:spChg>
        <pc:picChg chg="add mod ord">
          <ac:chgData name="Ludi Van Bouwel" userId="91a79f60c9db0230" providerId="LiveId" clId="{5FA6A6F7-6C46-4F7F-943B-482348355917}" dt="2022-05-02T09:20:42.946" v="2950" actId="26606"/>
          <ac:picMkLst>
            <pc:docMk/>
            <pc:sldMk cId="4206345118" sldId="363"/>
            <ac:picMk id="4" creationId="{3E326A59-C220-C3B9-3787-E5A5D8073A42}"/>
          </ac:picMkLst>
        </pc:picChg>
      </pc:sldChg>
      <pc:sldChg chg="new del">
        <pc:chgData name="Ludi Van Bouwel" userId="91a79f60c9db0230" providerId="LiveId" clId="{5FA6A6F7-6C46-4F7F-943B-482348355917}" dt="2022-05-02T09:05:02.517" v="2718" actId="2696"/>
        <pc:sldMkLst>
          <pc:docMk/>
          <pc:sldMk cId="1565321752" sldId="364"/>
        </pc:sldMkLst>
      </pc:sldChg>
      <pc:sldChg chg="addSp delSp modSp new mod modMedia setBg delAnim modAnim">
        <pc:chgData name="Ludi Van Bouwel" userId="91a79f60c9db0230" providerId="LiveId" clId="{5FA6A6F7-6C46-4F7F-943B-482348355917}" dt="2022-05-02T09:39:32.600" v="3154" actId="20577"/>
        <pc:sldMkLst>
          <pc:docMk/>
          <pc:sldMk cId="4221141833" sldId="364"/>
        </pc:sldMkLst>
        <pc:spChg chg="mod">
          <ac:chgData name="Ludi Van Bouwel" userId="91a79f60c9db0230" providerId="LiveId" clId="{5FA6A6F7-6C46-4F7F-943B-482348355917}" dt="2022-05-02T09:39:32.600" v="3154" actId="20577"/>
          <ac:spMkLst>
            <pc:docMk/>
            <pc:sldMk cId="4221141833" sldId="364"/>
            <ac:spMk id="2" creationId="{D41DEAB7-565F-038C-B60F-7EFEE373A380}"/>
          </ac:spMkLst>
        </pc:spChg>
        <pc:spChg chg="mod">
          <ac:chgData name="Ludi Van Bouwel" userId="91a79f60c9db0230" providerId="LiveId" clId="{5FA6A6F7-6C46-4F7F-943B-482348355917}" dt="2022-05-02T09:19:29.493" v="2947" actId="26606"/>
          <ac:spMkLst>
            <pc:docMk/>
            <pc:sldMk cId="4221141833" sldId="364"/>
            <ac:spMk id="3" creationId="{C8F6E5C1-E979-9082-714F-A41913502DF9}"/>
          </ac:spMkLst>
        </pc:spChg>
        <pc:spChg chg="add del">
          <ac:chgData name="Ludi Van Bouwel" userId="91a79f60c9db0230" providerId="LiveId" clId="{5FA6A6F7-6C46-4F7F-943B-482348355917}" dt="2022-05-02T09:19:29.493" v="2947" actId="26606"/>
          <ac:spMkLst>
            <pc:docMk/>
            <pc:sldMk cId="4221141833" sldId="364"/>
            <ac:spMk id="9" creationId="{C1DD1A8A-57D5-4A81-AD04-532B043C5611}"/>
          </ac:spMkLst>
        </pc:spChg>
        <pc:spChg chg="add del">
          <ac:chgData name="Ludi Van Bouwel" userId="91a79f60c9db0230" providerId="LiveId" clId="{5FA6A6F7-6C46-4F7F-943B-482348355917}" dt="2022-05-02T09:19:29.493" v="2947" actId="26606"/>
          <ac:spMkLst>
            <pc:docMk/>
            <pc:sldMk cId="4221141833" sldId="364"/>
            <ac:spMk id="11" creationId="{007891EC-4501-44ED-A8C8-B11B6DB767AB}"/>
          </ac:spMkLst>
        </pc:spChg>
        <pc:spChg chg="add del">
          <ac:chgData name="Ludi Van Bouwel" userId="91a79f60c9db0230" providerId="LiveId" clId="{5FA6A6F7-6C46-4F7F-943B-482348355917}" dt="2022-05-02T09:22:23.057" v="2953" actId="26606"/>
          <ac:spMkLst>
            <pc:docMk/>
            <pc:sldMk cId="4221141833" sldId="364"/>
            <ac:spMk id="16" creationId="{FB5B0058-AF13-4859-B429-4EDDE2A26F7F}"/>
          </ac:spMkLst>
        </pc:spChg>
        <pc:spChg chg="add del">
          <ac:chgData name="Ludi Van Bouwel" userId="91a79f60c9db0230" providerId="LiveId" clId="{5FA6A6F7-6C46-4F7F-943B-482348355917}" dt="2022-05-02T09:22:23.057" v="2953" actId="26606"/>
          <ac:spMkLst>
            <pc:docMk/>
            <pc:sldMk cId="4221141833" sldId="364"/>
            <ac:spMk id="18" creationId="{D84C2E9E-0B5D-4B5F-9A1F-70EBDCE39034}"/>
          </ac:spMkLst>
        </pc:spChg>
        <pc:spChg chg="add">
          <ac:chgData name="Ludi Van Bouwel" userId="91a79f60c9db0230" providerId="LiveId" clId="{5FA6A6F7-6C46-4F7F-943B-482348355917}" dt="2022-05-02T09:22:23.057" v="2953" actId="26606"/>
          <ac:spMkLst>
            <pc:docMk/>
            <pc:sldMk cId="4221141833" sldId="364"/>
            <ac:spMk id="23" creationId="{FB5B0058-AF13-4859-B429-4EDDE2A26F7F}"/>
          </ac:spMkLst>
        </pc:spChg>
        <pc:spChg chg="add">
          <ac:chgData name="Ludi Van Bouwel" userId="91a79f60c9db0230" providerId="LiveId" clId="{5FA6A6F7-6C46-4F7F-943B-482348355917}" dt="2022-05-02T09:22:23.057" v="2953" actId="26606"/>
          <ac:spMkLst>
            <pc:docMk/>
            <pc:sldMk cId="4221141833" sldId="364"/>
            <ac:spMk id="25" creationId="{D84C2E9E-0B5D-4B5F-9A1F-70EBDCE39034}"/>
          </ac:spMkLst>
        </pc:spChg>
        <pc:picChg chg="add del mod">
          <ac:chgData name="Ludi Van Bouwel" userId="91a79f60c9db0230" providerId="LiveId" clId="{5FA6A6F7-6C46-4F7F-943B-482348355917}" dt="2022-05-02T09:24:37.687" v="2963" actId="21"/>
          <ac:picMkLst>
            <pc:docMk/>
            <pc:sldMk cId="4221141833" sldId="364"/>
            <ac:picMk id="4" creationId="{CEA6D54B-297B-657B-443F-2F5E7AD0C81C}"/>
          </ac:picMkLst>
        </pc:picChg>
        <pc:picChg chg="add del mod ord">
          <ac:chgData name="Ludi Van Bouwel" userId="91a79f60c9db0230" providerId="LiveId" clId="{5FA6A6F7-6C46-4F7F-943B-482348355917}" dt="2022-05-02T09:26:50.023" v="2980" actId="21"/>
          <ac:picMkLst>
            <pc:docMk/>
            <pc:sldMk cId="4221141833" sldId="364"/>
            <ac:picMk id="5" creationId="{E5AD51C2-6E68-3E1C-3D76-908EDB0B1846}"/>
          </ac:picMkLst>
        </pc:picChg>
        <pc:picChg chg="add del mod">
          <ac:chgData name="Ludi Van Bouwel" userId="91a79f60c9db0230" providerId="LiveId" clId="{5FA6A6F7-6C46-4F7F-943B-482348355917}" dt="2022-05-02T09:25:17.840" v="2969" actId="21"/>
          <ac:picMkLst>
            <pc:docMk/>
            <pc:sldMk cId="4221141833" sldId="364"/>
            <ac:picMk id="12" creationId="{6C881282-0690-E1BC-CA4D-D2DC828C7CB5}"/>
          </ac:picMkLst>
        </pc:picChg>
        <pc:picChg chg="add del mod">
          <ac:chgData name="Ludi Van Bouwel" userId="91a79f60c9db0230" providerId="LiveId" clId="{5FA6A6F7-6C46-4F7F-943B-482348355917}" dt="2022-05-02T09:25:30.826" v="2971"/>
          <ac:picMkLst>
            <pc:docMk/>
            <pc:sldMk cId="4221141833" sldId="364"/>
            <ac:picMk id="17" creationId="{2D1AC47C-8056-F403-3233-CC0D81BFD057}"/>
          </ac:picMkLst>
        </pc:picChg>
        <pc:picChg chg="add del mod">
          <ac:chgData name="Ludi Van Bouwel" userId="91a79f60c9db0230" providerId="LiveId" clId="{5FA6A6F7-6C46-4F7F-943B-482348355917}" dt="2022-05-02T09:25:30.826" v="2971"/>
          <ac:picMkLst>
            <pc:docMk/>
            <pc:sldMk cId="4221141833" sldId="364"/>
            <ac:picMk id="19" creationId="{104C6893-DD49-5B48-1556-C756212CFE7E}"/>
          </ac:picMkLst>
        </pc:picChg>
        <pc:picChg chg="add del">
          <ac:chgData name="Ludi Van Bouwel" userId="91a79f60c9db0230" providerId="LiveId" clId="{5FA6A6F7-6C46-4F7F-943B-482348355917}" dt="2022-05-02T09:22:14.346" v="2952"/>
          <ac:picMkLst>
            <pc:docMk/>
            <pc:sldMk cId="4221141833" sldId="364"/>
            <ac:picMk id="2050" creationId="{032D91FC-9E53-C9F2-857D-A82B384F4EB2}"/>
          </ac:picMkLst>
        </pc:picChg>
        <pc:picChg chg="add del">
          <ac:chgData name="Ludi Van Bouwel" userId="91a79f60c9db0230" providerId="LiveId" clId="{5FA6A6F7-6C46-4F7F-943B-482348355917}" dt="2022-05-02T09:22:39.841" v="2956"/>
          <ac:picMkLst>
            <pc:docMk/>
            <pc:sldMk cId="4221141833" sldId="364"/>
            <ac:picMk id="2052" creationId="{560C9825-B25D-04AA-C300-4014DD615CE9}"/>
          </ac:picMkLst>
        </pc:picChg>
        <pc:picChg chg="add del mod">
          <ac:chgData name="Ludi Van Bouwel" userId="91a79f60c9db0230" providerId="LiveId" clId="{5FA6A6F7-6C46-4F7F-943B-482348355917}" dt="2022-05-02T09:25:17.840" v="2969" actId="21"/>
          <ac:picMkLst>
            <pc:docMk/>
            <pc:sldMk cId="4221141833" sldId="364"/>
            <ac:picMk id="2054" creationId="{D94A6DEF-2FBA-1009-9FAD-7DF62FBE21F3}"/>
          </ac:picMkLst>
        </pc:picChg>
        <pc:picChg chg="add del mod">
          <ac:chgData name="Ludi Van Bouwel" userId="91a79f60c9db0230" providerId="LiveId" clId="{5FA6A6F7-6C46-4F7F-943B-482348355917}" dt="2022-05-02T09:26:44.301" v="2979"/>
          <ac:picMkLst>
            <pc:docMk/>
            <pc:sldMk cId="4221141833" sldId="364"/>
            <ac:picMk id="2056" creationId="{D8C37B37-7D5F-4007-A5DC-9D33391A4CCB}"/>
          </ac:picMkLst>
        </pc:picChg>
        <pc:picChg chg="add mod">
          <ac:chgData name="Ludi Van Bouwel" userId="91a79f60c9db0230" providerId="LiveId" clId="{5FA6A6F7-6C46-4F7F-943B-482348355917}" dt="2022-05-02T09:27:19.912" v="2986" actId="14100"/>
          <ac:picMkLst>
            <pc:docMk/>
            <pc:sldMk cId="4221141833" sldId="364"/>
            <ac:picMk id="2058" creationId="{6D1580AB-6C47-8DB1-0FFF-B89E5B7DD850}"/>
          </ac:picMkLst>
        </pc:picChg>
      </pc:sldChg>
      <pc:sldChg chg="new del">
        <pc:chgData name="Ludi Van Bouwel" userId="91a79f60c9db0230" providerId="LiveId" clId="{5FA6A6F7-6C46-4F7F-943B-482348355917}" dt="2022-05-03T08:04:28.042" v="5192" actId="2696"/>
        <pc:sldMkLst>
          <pc:docMk/>
          <pc:sldMk cId="1418514221" sldId="365"/>
        </pc:sldMkLst>
      </pc:sldChg>
      <pc:sldChg chg="addSp delSp modSp new del mod setBg">
        <pc:chgData name="Ludi Van Bouwel" userId="91a79f60c9db0230" providerId="LiveId" clId="{5FA6A6F7-6C46-4F7F-943B-482348355917}" dt="2022-05-02T09:04:52.390" v="2715" actId="2696"/>
        <pc:sldMkLst>
          <pc:docMk/>
          <pc:sldMk cId="2138129647" sldId="365"/>
        </pc:sldMkLst>
        <pc:spChg chg="mod ord">
          <ac:chgData name="Ludi Van Bouwel" userId="91a79f60c9db0230" providerId="LiveId" clId="{5FA6A6F7-6C46-4F7F-943B-482348355917}" dt="2022-05-02T09:02:42.904" v="2706" actId="26606"/>
          <ac:spMkLst>
            <pc:docMk/>
            <pc:sldMk cId="2138129647" sldId="365"/>
            <ac:spMk id="2" creationId="{BDA03373-C248-C24A-1CFD-EE4F2D986B8F}"/>
          </ac:spMkLst>
        </pc:spChg>
        <pc:spChg chg="del">
          <ac:chgData name="Ludi Van Bouwel" userId="91a79f60c9db0230" providerId="LiveId" clId="{5FA6A6F7-6C46-4F7F-943B-482348355917}" dt="2022-05-02T08:57:22.369" v="2594"/>
          <ac:spMkLst>
            <pc:docMk/>
            <pc:sldMk cId="2138129647" sldId="365"/>
            <ac:spMk id="3" creationId="{93B97E58-0F67-283F-74D3-7EFBAA14E407}"/>
          </ac:spMkLst>
        </pc:spChg>
        <pc:spChg chg="mod ord">
          <ac:chgData name="Ludi Van Bouwel" userId="91a79f60c9db0230" providerId="LiveId" clId="{5FA6A6F7-6C46-4F7F-943B-482348355917}" dt="2022-05-02T09:02:58.071" v="2710" actId="20577"/>
          <ac:spMkLst>
            <pc:docMk/>
            <pc:sldMk cId="2138129647" sldId="365"/>
            <ac:spMk id="4" creationId="{B906D9AA-743E-592C-4555-5170F431C203}"/>
          </ac:spMkLst>
        </pc:spChg>
        <pc:spChg chg="add del">
          <ac:chgData name="Ludi Van Bouwel" userId="91a79f60c9db0230" providerId="LiveId" clId="{5FA6A6F7-6C46-4F7F-943B-482348355917}" dt="2022-05-02T08:59:19.939" v="2684" actId="26606"/>
          <ac:spMkLst>
            <pc:docMk/>
            <pc:sldMk cId="2138129647" sldId="365"/>
            <ac:spMk id="11" creationId="{38468727-63BE-4191-B4A6-C30C82C0E986}"/>
          </ac:spMkLst>
        </pc:spChg>
        <pc:spChg chg="add del">
          <ac:chgData name="Ludi Van Bouwel" userId="91a79f60c9db0230" providerId="LiveId" clId="{5FA6A6F7-6C46-4F7F-943B-482348355917}" dt="2022-05-02T08:59:19.939" v="2684" actId="26606"/>
          <ac:spMkLst>
            <pc:docMk/>
            <pc:sldMk cId="2138129647" sldId="365"/>
            <ac:spMk id="13" creationId="{9D355BB6-1BB8-4828-B246-CFB31742D7B8}"/>
          </ac:spMkLst>
        </pc:spChg>
        <pc:spChg chg="add del">
          <ac:chgData name="Ludi Van Bouwel" userId="91a79f60c9db0230" providerId="LiveId" clId="{5FA6A6F7-6C46-4F7F-943B-482348355917}" dt="2022-05-02T08:59:19.939" v="2684" actId="26606"/>
          <ac:spMkLst>
            <pc:docMk/>
            <pc:sldMk cId="2138129647" sldId="365"/>
            <ac:spMk id="15" creationId="{CA52A9B9-B2B3-46F0-9D53-0EFF9905BF8F}"/>
          </ac:spMkLst>
        </pc:spChg>
        <pc:spChg chg="add del">
          <ac:chgData name="Ludi Van Bouwel" userId="91a79f60c9db0230" providerId="LiveId" clId="{5FA6A6F7-6C46-4F7F-943B-482348355917}" dt="2022-05-02T09:01:07.535" v="2696" actId="26606"/>
          <ac:spMkLst>
            <pc:docMk/>
            <pc:sldMk cId="2138129647" sldId="365"/>
            <ac:spMk id="17" creationId="{7A203437-703A-4E00-A8C0-91D328D6C7C7}"/>
          </ac:spMkLst>
        </pc:spChg>
        <pc:spChg chg="add del">
          <ac:chgData name="Ludi Van Bouwel" userId="91a79f60c9db0230" providerId="LiveId" clId="{5FA6A6F7-6C46-4F7F-943B-482348355917}" dt="2022-05-02T09:01:07.535" v="2696" actId="26606"/>
          <ac:spMkLst>
            <pc:docMk/>
            <pc:sldMk cId="2138129647" sldId="365"/>
            <ac:spMk id="18" creationId="{CD84038B-4A56-439B-A184-79B2D4506692}"/>
          </ac:spMkLst>
        </pc:spChg>
        <pc:spChg chg="add del">
          <ac:chgData name="Ludi Van Bouwel" userId="91a79f60c9db0230" providerId="LiveId" clId="{5FA6A6F7-6C46-4F7F-943B-482348355917}" dt="2022-05-02T09:01:07.535" v="2696" actId="26606"/>
          <ac:spMkLst>
            <pc:docMk/>
            <pc:sldMk cId="2138129647" sldId="365"/>
            <ac:spMk id="19" creationId="{4F96EE13-2C4D-4262-812E-DDE5FC35F0AD}"/>
          </ac:spMkLst>
        </pc:spChg>
        <pc:spChg chg="add del">
          <ac:chgData name="Ludi Van Bouwel" userId="91a79f60c9db0230" providerId="LiveId" clId="{5FA6A6F7-6C46-4F7F-943B-482348355917}" dt="2022-05-02T09:00:53.897" v="2693" actId="26606"/>
          <ac:spMkLst>
            <pc:docMk/>
            <pc:sldMk cId="2138129647" sldId="365"/>
            <ac:spMk id="24" creationId="{38468727-63BE-4191-B4A6-C30C82C0E986}"/>
          </ac:spMkLst>
        </pc:spChg>
        <pc:spChg chg="add del">
          <ac:chgData name="Ludi Van Bouwel" userId="91a79f60c9db0230" providerId="LiveId" clId="{5FA6A6F7-6C46-4F7F-943B-482348355917}" dt="2022-05-02T09:00:53.897" v="2693" actId="26606"/>
          <ac:spMkLst>
            <pc:docMk/>
            <pc:sldMk cId="2138129647" sldId="365"/>
            <ac:spMk id="26" creationId="{9D355BB6-1BB8-4828-B246-CFB31742D7B8}"/>
          </ac:spMkLst>
        </pc:spChg>
        <pc:spChg chg="add del">
          <ac:chgData name="Ludi Van Bouwel" userId="91a79f60c9db0230" providerId="LiveId" clId="{5FA6A6F7-6C46-4F7F-943B-482348355917}" dt="2022-05-02T09:00:53.897" v="2693" actId="26606"/>
          <ac:spMkLst>
            <pc:docMk/>
            <pc:sldMk cId="2138129647" sldId="365"/>
            <ac:spMk id="28" creationId="{CA52A9B9-B2B3-46F0-9D53-0EFF9905BF8F}"/>
          </ac:spMkLst>
        </pc:spChg>
        <pc:spChg chg="add del">
          <ac:chgData name="Ludi Van Bouwel" userId="91a79f60c9db0230" providerId="LiveId" clId="{5FA6A6F7-6C46-4F7F-943B-482348355917}" dt="2022-05-02T09:01:07.519" v="2695" actId="26606"/>
          <ac:spMkLst>
            <pc:docMk/>
            <pc:sldMk cId="2138129647" sldId="365"/>
            <ac:spMk id="30" creationId="{0DBB7B12-4298-4CFB-B539-44A91C930328}"/>
          </ac:spMkLst>
        </pc:spChg>
        <pc:spChg chg="add del">
          <ac:chgData name="Ludi Van Bouwel" userId="91a79f60c9db0230" providerId="LiveId" clId="{5FA6A6F7-6C46-4F7F-943B-482348355917}" dt="2022-05-02T09:01:07.519" v="2695" actId="26606"/>
          <ac:spMkLst>
            <pc:docMk/>
            <pc:sldMk cId="2138129647" sldId="365"/>
            <ac:spMk id="31" creationId="{E36BB3C5-822B-45E1-A81E-5CC3176C61A1}"/>
          </ac:spMkLst>
        </pc:spChg>
        <pc:spChg chg="add del">
          <ac:chgData name="Ludi Van Bouwel" userId="91a79f60c9db0230" providerId="LiveId" clId="{5FA6A6F7-6C46-4F7F-943B-482348355917}" dt="2022-05-02T09:01:07.519" v="2695" actId="26606"/>
          <ac:spMkLst>
            <pc:docMk/>
            <pc:sldMk cId="2138129647" sldId="365"/>
            <ac:spMk id="32" creationId="{FB39ECA9-4CDE-4883-98E8-287E905E9F07}"/>
          </ac:spMkLst>
        </pc:spChg>
        <pc:spChg chg="add del">
          <ac:chgData name="Ludi Van Bouwel" userId="91a79f60c9db0230" providerId="LiveId" clId="{5FA6A6F7-6C46-4F7F-943B-482348355917}" dt="2022-05-02T09:01:07.519" v="2695" actId="26606"/>
          <ac:spMkLst>
            <pc:docMk/>
            <pc:sldMk cId="2138129647" sldId="365"/>
            <ac:spMk id="33" creationId="{A67483D0-BAEB-4927-88AD-76F5DA8468DE}"/>
          </ac:spMkLst>
        </pc:spChg>
        <pc:spChg chg="add del">
          <ac:chgData name="Ludi Van Bouwel" userId="91a79f60c9db0230" providerId="LiveId" clId="{5FA6A6F7-6C46-4F7F-943B-482348355917}" dt="2022-05-02T09:02:42.904" v="2706" actId="26606"/>
          <ac:spMkLst>
            <pc:docMk/>
            <pc:sldMk cId="2138129647" sldId="365"/>
            <ac:spMk id="35" creationId="{6D731904-7733-45B0-902C-289497204C19}"/>
          </ac:spMkLst>
        </pc:spChg>
        <pc:spChg chg="add del">
          <ac:chgData name="Ludi Van Bouwel" userId="91a79f60c9db0230" providerId="LiveId" clId="{5FA6A6F7-6C46-4F7F-943B-482348355917}" dt="2022-05-02T09:02:42.904" v="2706" actId="26606"/>
          <ac:spMkLst>
            <pc:docMk/>
            <pc:sldMk cId="2138129647" sldId="365"/>
            <ac:spMk id="36" creationId="{504E6397-35D7-4AEC-9DA9-B7F6B12B88A5}"/>
          </ac:spMkLst>
        </pc:spChg>
        <pc:spChg chg="add del">
          <ac:chgData name="Ludi Van Bouwel" userId="91a79f60c9db0230" providerId="LiveId" clId="{5FA6A6F7-6C46-4F7F-943B-482348355917}" dt="2022-05-02T09:02:42.904" v="2706" actId="26606"/>
          <ac:spMkLst>
            <pc:docMk/>
            <pc:sldMk cId="2138129647" sldId="365"/>
            <ac:spMk id="37" creationId="{62C5A04F-2AEB-4631-8314-A8B812E1EC8E}"/>
          </ac:spMkLst>
        </pc:spChg>
        <pc:spChg chg="add del">
          <ac:chgData name="Ludi Van Bouwel" userId="91a79f60c9db0230" providerId="LiveId" clId="{5FA6A6F7-6C46-4F7F-943B-482348355917}" dt="2022-05-02T09:02:42.904" v="2706" actId="26606"/>
          <ac:spMkLst>
            <pc:docMk/>
            <pc:sldMk cId="2138129647" sldId="365"/>
            <ac:spMk id="38" creationId="{4B2B1C70-BF3F-41BD-871B-63D8F911F77B}"/>
          </ac:spMkLst>
        </pc:spChg>
        <pc:spChg chg="add del">
          <ac:chgData name="Ludi Van Bouwel" userId="91a79f60c9db0230" providerId="LiveId" clId="{5FA6A6F7-6C46-4F7F-943B-482348355917}" dt="2022-05-02T09:02:42.904" v="2706" actId="26606"/>
          <ac:spMkLst>
            <pc:docMk/>
            <pc:sldMk cId="2138129647" sldId="365"/>
            <ac:spMk id="43" creationId="{6EFFF4A2-EB01-4738-9824-8D9A72A51BB9}"/>
          </ac:spMkLst>
        </pc:spChg>
        <pc:grpChg chg="add del">
          <ac:chgData name="Ludi Van Bouwel" userId="91a79f60c9db0230" providerId="LiveId" clId="{5FA6A6F7-6C46-4F7F-943B-482348355917}" dt="2022-05-02T09:02:42.904" v="2706" actId="26606"/>
          <ac:grpSpMkLst>
            <pc:docMk/>
            <pc:sldMk cId="2138129647" sldId="365"/>
            <ac:grpSpMk id="45" creationId="{D4469D90-62FA-49B2-981E-5305361D5A58}"/>
          </ac:grpSpMkLst>
        </pc:grpChg>
        <pc:picChg chg="add mod ord">
          <ac:chgData name="Ludi Van Bouwel" userId="91a79f60c9db0230" providerId="LiveId" clId="{5FA6A6F7-6C46-4F7F-943B-482348355917}" dt="2022-05-02T09:02:42.904" v="2706" actId="26606"/>
          <ac:picMkLst>
            <pc:docMk/>
            <pc:sldMk cId="2138129647" sldId="365"/>
            <ac:picMk id="5" creationId="{7722FA26-6665-30EA-A328-9DCE4E10CBDD}"/>
          </ac:picMkLst>
        </pc:picChg>
        <pc:picChg chg="add mod ord">
          <ac:chgData name="Ludi Van Bouwel" userId="91a79f60c9db0230" providerId="LiveId" clId="{5FA6A6F7-6C46-4F7F-943B-482348355917}" dt="2022-05-02T09:02:42.904" v="2706" actId="26606"/>
          <ac:picMkLst>
            <pc:docMk/>
            <pc:sldMk cId="2138129647" sldId="365"/>
            <ac:picMk id="6" creationId="{C6E0AE7B-2333-1BDA-FD5C-1692EED403CD}"/>
          </ac:picMkLst>
        </pc:picChg>
      </pc:sldChg>
      <pc:sldChg chg="modSp new mod">
        <pc:chgData name="Ludi Van Bouwel" userId="91a79f60c9db0230" providerId="LiveId" clId="{5FA6A6F7-6C46-4F7F-943B-482348355917}" dt="2022-05-03T07:30:49.991" v="4751" actId="20577"/>
        <pc:sldMkLst>
          <pc:docMk/>
          <pc:sldMk cId="4048780104" sldId="366"/>
        </pc:sldMkLst>
        <pc:spChg chg="mod">
          <ac:chgData name="Ludi Van Bouwel" userId="91a79f60c9db0230" providerId="LiveId" clId="{5FA6A6F7-6C46-4F7F-943B-482348355917}" dt="2022-05-03T07:25:05.696" v="4332" actId="20577"/>
          <ac:spMkLst>
            <pc:docMk/>
            <pc:sldMk cId="4048780104" sldId="366"/>
            <ac:spMk id="2" creationId="{4AEB1077-59D8-0767-2E0A-14128B942460}"/>
          </ac:spMkLst>
        </pc:spChg>
        <pc:spChg chg="mod">
          <ac:chgData name="Ludi Van Bouwel" userId="91a79f60c9db0230" providerId="LiveId" clId="{5FA6A6F7-6C46-4F7F-943B-482348355917}" dt="2022-05-03T07:30:49.991" v="4751" actId="20577"/>
          <ac:spMkLst>
            <pc:docMk/>
            <pc:sldMk cId="4048780104" sldId="366"/>
            <ac:spMk id="3" creationId="{D1EA839B-A254-8F5B-8824-B6D54642F739}"/>
          </ac:spMkLst>
        </pc:spChg>
      </pc:sldChg>
      <pc:sldChg chg="modSp new del mod">
        <pc:chgData name="Ludi Van Bouwel" userId="91a79f60c9db0230" providerId="LiveId" clId="{5FA6A6F7-6C46-4F7F-943B-482348355917}" dt="2022-05-02T18:38:45.097" v="3582" actId="2696"/>
        <pc:sldMkLst>
          <pc:docMk/>
          <pc:sldMk cId="3664513000" sldId="367"/>
        </pc:sldMkLst>
        <pc:spChg chg="mod">
          <ac:chgData name="Ludi Van Bouwel" userId="91a79f60c9db0230" providerId="LiveId" clId="{5FA6A6F7-6C46-4F7F-943B-482348355917}" dt="2022-05-02T09:16:16.488" v="2930" actId="20577"/>
          <ac:spMkLst>
            <pc:docMk/>
            <pc:sldMk cId="3664513000" sldId="367"/>
            <ac:spMk id="2" creationId="{3D246D38-5534-374C-75E6-BF80313AFE5D}"/>
          </ac:spMkLst>
        </pc:spChg>
      </pc:sldChg>
      <pc:sldChg chg="addSp modSp new mod setBg addAnim">
        <pc:chgData name="Ludi Van Bouwel" userId="91a79f60c9db0230" providerId="LiveId" clId="{5FA6A6F7-6C46-4F7F-943B-482348355917}" dt="2022-05-03T08:08:09.977" v="5196" actId="1076"/>
        <pc:sldMkLst>
          <pc:docMk/>
          <pc:sldMk cId="452763142" sldId="368"/>
        </pc:sldMkLst>
        <pc:spChg chg="mod">
          <ac:chgData name="Ludi Van Bouwel" userId="91a79f60c9db0230" providerId="LiveId" clId="{5FA6A6F7-6C46-4F7F-943B-482348355917}" dt="2022-05-02T18:20:35.518" v="3303" actId="20577"/>
          <ac:spMkLst>
            <pc:docMk/>
            <pc:sldMk cId="452763142" sldId="368"/>
            <ac:spMk id="2" creationId="{4FFD76BC-F728-2192-DA28-407945E51BB2}"/>
          </ac:spMkLst>
        </pc:spChg>
        <pc:spChg chg="mod">
          <ac:chgData name="Ludi Van Bouwel" userId="91a79f60c9db0230" providerId="LiveId" clId="{5FA6A6F7-6C46-4F7F-943B-482348355917}" dt="2022-05-03T08:08:09.977" v="5196" actId="1076"/>
          <ac:spMkLst>
            <pc:docMk/>
            <pc:sldMk cId="452763142" sldId="368"/>
            <ac:spMk id="3" creationId="{3A71447C-0EC2-7416-4004-6DE1CF7FCD66}"/>
          </ac:spMkLst>
        </pc:spChg>
        <pc:spChg chg="add">
          <ac:chgData name="Ludi Van Bouwel" userId="91a79f60c9db0230" providerId="LiveId" clId="{5FA6A6F7-6C46-4F7F-943B-482348355917}" dt="2022-05-02T09:36:19.123" v="3147" actId="26606"/>
          <ac:spMkLst>
            <pc:docMk/>
            <pc:sldMk cId="452763142" sldId="368"/>
            <ac:spMk id="8" creationId="{FB5B0058-AF13-4859-B429-4EDDE2A26F7F}"/>
          </ac:spMkLst>
        </pc:spChg>
        <pc:spChg chg="add">
          <ac:chgData name="Ludi Van Bouwel" userId="91a79f60c9db0230" providerId="LiveId" clId="{5FA6A6F7-6C46-4F7F-943B-482348355917}" dt="2022-05-02T09:36:19.123" v="3147" actId="26606"/>
          <ac:spMkLst>
            <pc:docMk/>
            <pc:sldMk cId="452763142" sldId="368"/>
            <ac:spMk id="10" creationId="{81BD432D-FAB3-4B5D-BF27-4DA7C75B3238}"/>
          </ac:spMkLst>
        </pc:spChg>
        <pc:cxnChg chg="add">
          <ac:chgData name="Ludi Van Bouwel" userId="91a79f60c9db0230" providerId="LiveId" clId="{5FA6A6F7-6C46-4F7F-943B-482348355917}" dt="2022-05-02T09:36:19.123" v="3147" actId="26606"/>
          <ac:cxnSpMkLst>
            <pc:docMk/>
            <pc:sldMk cId="452763142" sldId="368"/>
            <ac:cxnSpMk id="12" creationId="{E6D6B450-4278-45B8-88C7-C061710E3C7E}"/>
          </ac:cxnSpMkLst>
        </pc:cxnChg>
        <pc:cxnChg chg="add">
          <ac:chgData name="Ludi Van Bouwel" userId="91a79f60c9db0230" providerId="LiveId" clId="{5FA6A6F7-6C46-4F7F-943B-482348355917}" dt="2022-05-02T09:36:19.123" v="3147" actId="26606"/>
          <ac:cxnSpMkLst>
            <pc:docMk/>
            <pc:sldMk cId="452763142" sldId="368"/>
            <ac:cxnSpMk id="14" creationId="{74234A4C-A256-4139-A5F4-27078F0D6796}"/>
          </ac:cxnSpMkLst>
        </pc:cxnChg>
      </pc:sldChg>
      <pc:sldChg chg="addSp modSp add mod setBg">
        <pc:chgData name="Ludi Van Bouwel" userId="91a79f60c9db0230" providerId="LiveId" clId="{5FA6A6F7-6C46-4F7F-943B-482348355917}" dt="2022-05-17T08:48:03.497" v="7159" actId="20577"/>
        <pc:sldMkLst>
          <pc:docMk/>
          <pc:sldMk cId="716340011" sldId="369"/>
        </pc:sldMkLst>
        <pc:spChg chg="mod">
          <ac:chgData name="Ludi Van Bouwel" userId="91a79f60c9db0230" providerId="LiveId" clId="{5FA6A6F7-6C46-4F7F-943B-482348355917}" dt="2022-05-17T08:48:03.497" v="7159" actId="20577"/>
          <ac:spMkLst>
            <pc:docMk/>
            <pc:sldMk cId="716340011" sldId="369"/>
            <ac:spMk id="2" creationId="{00000000-0000-0000-0000-000000000000}"/>
          </ac:spMkLst>
        </pc:spChg>
        <pc:spChg chg="mod">
          <ac:chgData name="Ludi Van Bouwel" userId="91a79f60c9db0230" providerId="LiveId" clId="{5FA6A6F7-6C46-4F7F-943B-482348355917}" dt="2022-05-16T17:56:16.145" v="5303" actId="20577"/>
          <ac:spMkLst>
            <pc:docMk/>
            <pc:sldMk cId="716340011" sldId="369"/>
            <ac:spMk id="3" creationId="{00000000-0000-0000-0000-000000000000}"/>
          </ac:spMkLst>
        </pc:spChg>
        <pc:spChg chg="add">
          <ac:chgData name="Ludi Van Bouwel" userId="91a79f60c9db0230" providerId="LiveId" clId="{5FA6A6F7-6C46-4F7F-943B-482348355917}" dt="2022-05-02T18:26:58.442" v="3310" actId="26606"/>
          <ac:spMkLst>
            <pc:docMk/>
            <pc:sldMk cId="716340011" sldId="369"/>
            <ac:spMk id="8" creationId="{C7FA33FF-088D-4F16-95A2-2C64D353DEA8}"/>
          </ac:spMkLst>
        </pc:spChg>
        <pc:spChg chg="add">
          <ac:chgData name="Ludi Van Bouwel" userId="91a79f60c9db0230" providerId="LiveId" clId="{5FA6A6F7-6C46-4F7F-943B-482348355917}" dt="2022-05-02T18:26:58.442" v="3310" actId="26606"/>
          <ac:spMkLst>
            <pc:docMk/>
            <pc:sldMk cId="716340011" sldId="369"/>
            <ac:spMk id="10" creationId="{A376EFB1-01CF-419F-ABF1-2AF02BBFCBD1}"/>
          </ac:spMkLst>
        </pc:spChg>
        <pc:spChg chg="add">
          <ac:chgData name="Ludi Van Bouwel" userId="91a79f60c9db0230" providerId="LiveId" clId="{5FA6A6F7-6C46-4F7F-943B-482348355917}" dt="2022-05-02T18:26:58.442" v="3310" actId="26606"/>
          <ac:spMkLst>
            <pc:docMk/>
            <pc:sldMk cId="716340011" sldId="369"/>
            <ac:spMk id="12" creationId="{FF9DEA15-78BD-4750-AA18-B9F28A6D5AB8}"/>
          </ac:spMkLst>
        </pc:spChg>
      </pc:sldChg>
      <pc:sldChg chg="del delDesignElem">
        <pc:chgData name="Ludi Van Bouwel" userId="91a79f60c9db0230" providerId="LiveId" clId="{5FA6A6F7-6C46-4F7F-943B-482348355917}" dt="2022-05-02T09:34:42.671" v="3146" actId="2696"/>
        <pc:sldMkLst>
          <pc:docMk/>
          <pc:sldMk cId="1500595059" sldId="369"/>
        </pc:sldMkLst>
      </pc:sldChg>
      <pc:sldChg chg="modSp add mod">
        <pc:chgData name="Ludi Van Bouwel" userId="91a79f60c9db0230" providerId="LiveId" clId="{5FA6A6F7-6C46-4F7F-943B-482348355917}" dt="2022-05-17T08:45:33.776" v="7123" actId="313"/>
        <pc:sldMkLst>
          <pc:docMk/>
          <pc:sldMk cId="73190150" sldId="370"/>
        </pc:sldMkLst>
        <pc:spChg chg="mod">
          <ac:chgData name="Ludi Van Bouwel" userId="91a79f60c9db0230" providerId="LiveId" clId="{5FA6A6F7-6C46-4F7F-943B-482348355917}" dt="2022-05-17T08:45:33.776" v="7123" actId="313"/>
          <ac:spMkLst>
            <pc:docMk/>
            <pc:sldMk cId="73190150" sldId="370"/>
            <ac:spMk id="2" creationId="{00000000-0000-0000-0000-000000000000}"/>
          </ac:spMkLst>
        </pc:spChg>
        <pc:spChg chg="mod">
          <ac:chgData name="Ludi Van Bouwel" userId="91a79f60c9db0230" providerId="LiveId" clId="{5FA6A6F7-6C46-4F7F-943B-482348355917}" dt="2022-05-02T18:30:07.789" v="3463" actId="27636"/>
          <ac:spMkLst>
            <pc:docMk/>
            <pc:sldMk cId="73190150" sldId="370"/>
            <ac:spMk id="3" creationId="{00000000-0000-0000-0000-000000000000}"/>
          </ac:spMkLst>
        </pc:spChg>
        <pc:cxnChg chg="mod">
          <ac:chgData name="Ludi Van Bouwel" userId="91a79f60c9db0230" providerId="LiveId" clId="{5FA6A6F7-6C46-4F7F-943B-482348355917}" dt="2022-05-02T18:30:23.105" v="3465" actId="1076"/>
          <ac:cxnSpMkLst>
            <pc:docMk/>
            <pc:sldMk cId="73190150" sldId="370"/>
            <ac:cxnSpMk id="7" creationId="{00000000-0000-0000-0000-000000000000}"/>
          </ac:cxnSpMkLst>
        </pc:cxnChg>
        <pc:cxnChg chg="mod">
          <ac:chgData name="Ludi Van Bouwel" userId="91a79f60c9db0230" providerId="LiveId" clId="{5FA6A6F7-6C46-4F7F-943B-482348355917}" dt="2022-05-02T18:30:16.247" v="3464" actId="1076"/>
          <ac:cxnSpMkLst>
            <pc:docMk/>
            <pc:sldMk cId="73190150" sldId="370"/>
            <ac:cxnSpMk id="11" creationId="{00000000-0000-0000-0000-000000000000}"/>
          </ac:cxnSpMkLst>
        </pc:cxnChg>
        <pc:cxnChg chg="mod">
          <ac:chgData name="Ludi Van Bouwel" userId="91a79f60c9db0230" providerId="LiveId" clId="{5FA6A6F7-6C46-4F7F-943B-482348355917}" dt="2022-05-02T18:30:29.938" v="3466" actId="1076"/>
          <ac:cxnSpMkLst>
            <pc:docMk/>
            <pc:sldMk cId="73190150" sldId="370"/>
            <ac:cxnSpMk id="13" creationId="{00000000-0000-0000-0000-000000000000}"/>
          </ac:cxnSpMkLst>
        </pc:cxnChg>
      </pc:sldChg>
      <pc:sldChg chg="delSp add del setBg delDesignElem">
        <pc:chgData name="Ludi Van Bouwel" userId="91a79f60c9db0230" providerId="LiveId" clId="{5FA6A6F7-6C46-4F7F-943B-482348355917}" dt="2022-05-02T09:34:39.747" v="3145" actId="2696"/>
        <pc:sldMkLst>
          <pc:docMk/>
          <pc:sldMk cId="1648130398" sldId="370"/>
        </pc:sldMkLst>
        <pc:spChg chg="del">
          <ac:chgData name="Ludi Van Bouwel" userId="91a79f60c9db0230" providerId="LiveId" clId="{5FA6A6F7-6C46-4F7F-943B-482348355917}" dt="2022-05-02T09:34:34.099" v="3144"/>
          <ac:spMkLst>
            <pc:docMk/>
            <pc:sldMk cId="1648130398" sldId="370"/>
            <ac:spMk id="23" creationId="{FB5B0058-AF13-4859-B429-4EDDE2A26F7F}"/>
          </ac:spMkLst>
        </pc:spChg>
        <pc:spChg chg="del">
          <ac:chgData name="Ludi Van Bouwel" userId="91a79f60c9db0230" providerId="LiveId" clId="{5FA6A6F7-6C46-4F7F-943B-482348355917}" dt="2022-05-02T09:34:34.099" v="3144"/>
          <ac:spMkLst>
            <pc:docMk/>
            <pc:sldMk cId="1648130398" sldId="370"/>
            <ac:spMk id="25" creationId="{D84C2E9E-0B5D-4B5F-9A1F-70EBDCE39034}"/>
          </ac:spMkLst>
        </pc:spChg>
      </pc:sldChg>
      <pc:sldChg chg="modSp add">
        <pc:chgData name="Ludi Van Bouwel" userId="91a79f60c9db0230" providerId="LiveId" clId="{5FA6A6F7-6C46-4F7F-943B-482348355917}" dt="2022-05-15T09:52:31.585" v="5197" actId="1076"/>
        <pc:sldMkLst>
          <pc:docMk/>
          <pc:sldMk cId="1116872697" sldId="371"/>
        </pc:sldMkLst>
        <pc:spChg chg="mod">
          <ac:chgData name="Ludi Van Bouwel" userId="91a79f60c9db0230" providerId="LiveId" clId="{5FA6A6F7-6C46-4F7F-943B-482348355917}" dt="2022-05-15T09:52:31.585" v="5197" actId="1076"/>
          <ac:spMkLst>
            <pc:docMk/>
            <pc:sldMk cId="1116872697" sldId="371"/>
            <ac:spMk id="5130" creationId="{00000000-0000-0000-0000-000000000000}"/>
          </ac:spMkLst>
        </pc:spChg>
      </pc:sldChg>
      <pc:sldChg chg="addSp modSp add mod setBg">
        <pc:chgData name="Ludi Van Bouwel" userId="91a79f60c9db0230" providerId="LiveId" clId="{5FA6A6F7-6C46-4F7F-943B-482348355917}" dt="2022-05-17T20:59:45.912" v="7863" actId="20577"/>
        <pc:sldMkLst>
          <pc:docMk/>
          <pc:sldMk cId="259263387" sldId="372"/>
        </pc:sldMkLst>
        <pc:spChg chg="add">
          <ac:chgData name="Ludi Van Bouwel" userId="91a79f60c9db0230" providerId="LiveId" clId="{5FA6A6F7-6C46-4F7F-943B-482348355917}" dt="2022-05-02T18:27:59.515" v="3343" actId="26606"/>
          <ac:spMkLst>
            <pc:docMk/>
            <pc:sldMk cId="259263387" sldId="372"/>
            <ac:spMk id="72" creationId="{C7FA33FF-088D-4F16-95A2-2C64D353DEA8}"/>
          </ac:spMkLst>
        </pc:spChg>
        <pc:spChg chg="add">
          <ac:chgData name="Ludi Van Bouwel" userId="91a79f60c9db0230" providerId="LiveId" clId="{5FA6A6F7-6C46-4F7F-943B-482348355917}" dt="2022-05-02T18:27:59.515" v="3343" actId="26606"/>
          <ac:spMkLst>
            <pc:docMk/>
            <pc:sldMk cId="259263387" sldId="372"/>
            <ac:spMk id="74" creationId="{A376EFB1-01CF-419F-ABF1-2AF02BBFCBD1}"/>
          </ac:spMkLst>
        </pc:spChg>
        <pc:spChg chg="add">
          <ac:chgData name="Ludi Van Bouwel" userId="91a79f60c9db0230" providerId="LiveId" clId="{5FA6A6F7-6C46-4F7F-943B-482348355917}" dt="2022-05-02T18:27:59.515" v="3343" actId="26606"/>
          <ac:spMkLst>
            <pc:docMk/>
            <pc:sldMk cId="259263387" sldId="372"/>
            <ac:spMk id="76" creationId="{FF9DEA15-78BD-4750-AA18-B9F28A6D5AB8}"/>
          </ac:spMkLst>
        </pc:spChg>
        <pc:spChg chg="mod">
          <ac:chgData name="Ludi Van Bouwel" userId="91a79f60c9db0230" providerId="LiveId" clId="{5FA6A6F7-6C46-4F7F-943B-482348355917}" dt="2022-05-17T08:47:55.313" v="7155" actId="20577"/>
          <ac:spMkLst>
            <pc:docMk/>
            <pc:sldMk cId="259263387" sldId="372"/>
            <ac:spMk id="31746" creationId="{00000000-0000-0000-0000-000000000000}"/>
          </ac:spMkLst>
        </pc:spChg>
        <pc:spChg chg="mod">
          <ac:chgData name="Ludi Van Bouwel" userId="91a79f60c9db0230" providerId="LiveId" clId="{5FA6A6F7-6C46-4F7F-943B-482348355917}" dt="2022-05-17T20:59:45.912" v="7863" actId="20577"/>
          <ac:spMkLst>
            <pc:docMk/>
            <pc:sldMk cId="259263387" sldId="372"/>
            <ac:spMk id="31747" creationId="{00000000-0000-0000-0000-000000000000}"/>
          </ac:spMkLst>
        </pc:spChg>
      </pc:sldChg>
      <pc:sldChg chg="modSp new mod">
        <pc:chgData name="Ludi Van Bouwel" userId="91a79f60c9db0230" providerId="LiveId" clId="{5FA6A6F7-6C46-4F7F-943B-482348355917}" dt="2022-05-15T09:54:18.205" v="5233" actId="20577"/>
        <pc:sldMkLst>
          <pc:docMk/>
          <pc:sldMk cId="4197742100" sldId="373"/>
        </pc:sldMkLst>
        <pc:spChg chg="mod">
          <ac:chgData name="Ludi Van Bouwel" userId="91a79f60c9db0230" providerId="LiveId" clId="{5FA6A6F7-6C46-4F7F-943B-482348355917}" dt="2022-05-03T07:18:41.414" v="3632" actId="20577"/>
          <ac:spMkLst>
            <pc:docMk/>
            <pc:sldMk cId="4197742100" sldId="373"/>
            <ac:spMk id="2" creationId="{9B7D0E10-F5C0-E2B8-EFD9-0680D904D802}"/>
          </ac:spMkLst>
        </pc:spChg>
        <pc:spChg chg="mod">
          <ac:chgData name="Ludi Van Bouwel" userId="91a79f60c9db0230" providerId="LiveId" clId="{5FA6A6F7-6C46-4F7F-943B-482348355917}" dt="2022-05-15T09:54:18.205" v="5233" actId="20577"/>
          <ac:spMkLst>
            <pc:docMk/>
            <pc:sldMk cId="4197742100" sldId="373"/>
            <ac:spMk id="3" creationId="{520591DC-D175-924E-33BF-B9B80D4A24F9}"/>
          </ac:spMkLst>
        </pc:spChg>
      </pc:sldChg>
      <pc:sldChg chg="modSp new del mod">
        <pc:chgData name="Ludi Van Bouwel" userId="91a79f60c9db0230" providerId="LiveId" clId="{5FA6A6F7-6C46-4F7F-943B-482348355917}" dt="2022-05-03T07:24:37.002" v="4322" actId="2696"/>
        <pc:sldMkLst>
          <pc:docMk/>
          <pc:sldMk cId="524080550" sldId="374"/>
        </pc:sldMkLst>
        <pc:spChg chg="mod">
          <ac:chgData name="Ludi Van Bouwel" userId="91a79f60c9db0230" providerId="LiveId" clId="{5FA6A6F7-6C46-4F7F-943B-482348355917}" dt="2022-05-03T07:22:05.539" v="4192" actId="20577"/>
          <ac:spMkLst>
            <pc:docMk/>
            <pc:sldMk cId="524080550" sldId="374"/>
            <ac:spMk id="2" creationId="{21215A21-CC55-5C6F-42E9-09F2BD44C468}"/>
          </ac:spMkLst>
        </pc:spChg>
        <pc:spChg chg="mod">
          <ac:chgData name="Ludi Van Bouwel" userId="91a79f60c9db0230" providerId="LiveId" clId="{5FA6A6F7-6C46-4F7F-943B-482348355917}" dt="2022-05-03T07:22:13.314" v="4215" actId="20577"/>
          <ac:spMkLst>
            <pc:docMk/>
            <pc:sldMk cId="524080550" sldId="374"/>
            <ac:spMk id="3" creationId="{354CDDB6-D6F6-6DE8-C692-676900B42A44}"/>
          </ac:spMkLst>
        </pc:spChg>
      </pc:sldChg>
      <pc:sldChg chg="addSp delSp modSp new mod setBg">
        <pc:chgData name="Ludi Van Bouwel" userId="91a79f60c9db0230" providerId="LiveId" clId="{5FA6A6F7-6C46-4F7F-943B-482348355917}" dt="2022-05-03T07:37:57.276" v="5073" actId="5793"/>
        <pc:sldMkLst>
          <pc:docMk/>
          <pc:sldMk cId="3929112898" sldId="374"/>
        </pc:sldMkLst>
        <pc:spChg chg="mod">
          <ac:chgData name="Ludi Van Bouwel" userId="91a79f60c9db0230" providerId="LiveId" clId="{5FA6A6F7-6C46-4F7F-943B-482348355917}" dt="2022-05-03T07:37:16.682" v="5066" actId="26606"/>
          <ac:spMkLst>
            <pc:docMk/>
            <pc:sldMk cId="3929112898" sldId="374"/>
            <ac:spMk id="2" creationId="{50B14FBE-C83E-C5CB-337B-865560F1E9FA}"/>
          </ac:spMkLst>
        </pc:spChg>
        <pc:spChg chg="del">
          <ac:chgData name="Ludi Van Bouwel" userId="91a79f60c9db0230" providerId="LiveId" clId="{5FA6A6F7-6C46-4F7F-943B-482348355917}" dt="2022-05-03T07:33:21.420" v="4753"/>
          <ac:spMkLst>
            <pc:docMk/>
            <pc:sldMk cId="3929112898" sldId="374"/>
            <ac:spMk id="3" creationId="{604A33A5-B2E5-7FBC-ADB0-A9715E6E1F0C}"/>
          </ac:spMkLst>
        </pc:spChg>
        <pc:spChg chg="mod ord">
          <ac:chgData name="Ludi Van Bouwel" userId="91a79f60c9db0230" providerId="LiveId" clId="{5FA6A6F7-6C46-4F7F-943B-482348355917}" dt="2022-05-03T07:37:57.276" v="5073" actId="5793"/>
          <ac:spMkLst>
            <pc:docMk/>
            <pc:sldMk cId="3929112898" sldId="374"/>
            <ac:spMk id="4" creationId="{9D36223F-284B-2E5B-4E5C-16B4F1E1D9BD}"/>
          </ac:spMkLst>
        </pc:spChg>
        <pc:spChg chg="add del">
          <ac:chgData name="Ludi Van Bouwel" userId="91a79f60c9db0230" providerId="LiveId" clId="{5FA6A6F7-6C46-4F7F-943B-482348355917}" dt="2022-05-03T07:37:16.682" v="5066" actId="26606"/>
          <ac:spMkLst>
            <pc:docMk/>
            <pc:sldMk cId="3929112898" sldId="374"/>
            <ac:spMk id="71" creationId="{F13C74B1-5B17-4795-BED0-7140497B445A}"/>
          </ac:spMkLst>
        </pc:spChg>
        <pc:spChg chg="add del">
          <ac:chgData name="Ludi Van Bouwel" userId="91a79f60c9db0230" providerId="LiveId" clId="{5FA6A6F7-6C46-4F7F-943B-482348355917}" dt="2022-05-03T07:37:16.682" v="5066" actId="26606"/>
          <ac:spMkLst>
            <pc:docMk/>
            <pc:sldMk cId="3929112898" sldId="374"/>
            <ac:spMk id="73" creationId="{D4974D33-8DC5-464E-8C6D-BE58F0669C17}"/>
          </ac:spMkLst>
        </pc:spChg>
        <pc:spChg chg="add">
          <ac:chgData name="Ludi Van Bouwel" userId="91a79f60c9db0230" providerId="LiveId" clId="{5FA6A6F7-6C46-4F7F-943B-482348355917}" dt="2022-05-03T07:37:16.682" v="5066" actId="26606"/>
          <ac:spMkLst>
            <pc:docMk/>
            <pc:sldMk cId="3929112898" sldId="374"/>
            <ac:spMk id="135" creationId="{2C61293E-6EBE-43EF-A52C-9BEBFD7679D4}"/>
          </ac:spMkLst>
        </pc:spChg>
        <pc:spChg chg="add">
          <ac:chgData name="Ludi Van Bouwel" userId="91a79f60c9db0230" providerId="LiveId" clId="{5FA6A6F7-6C46-4F7F-943B-482348355917}" dt="2022-05-03T07:37:16.682" v="5066" actId="26606"/>
          <ac:spMkLst>
            <pc:docMk/>
            <pc:sldMk cId="3929112898" sldId="374"/>
            <ac:spMk id="137" creationId="{21540236-BFD5-4A9D-8840-4703E7F76825}"/>
          </ac:spMkLst>
        </pc:spChg>
        <pc:picChg chg="add mod">
          <ac:chgData name="Ludi Van Bouwel" userId="91a79f60c9db0230" providerId="LiveId" clId="{5FA6A6F7-6C46-4F7F-943B-482348355917}" dt="2022-05-03T07:37:16.682" v="5066" actId="26606"/>
          <ac:picMkLst>
            <pc:docMk/>
            <pc:sldMk cId="3929112898" sldId="374"/>
            <ac:picMk id="1026" creationId="{EBF80BA2-D3BD-1307-2CF2-1A4F939FD5C8}"/>
          </ac:picMkLst>
        </pc:picChg>
      </pc:sldChg>
      <pc:sldChg chg="addSp delSp modSp new mod setBg setClrOvrMap">
        <pc:chgData name="Ludi Van Bouwel" userId="91a79f60c9db0230" providerId="LiveId" clId="{5FA6A6F7-6C46-4F7F-943B-482348355917}" dt="2022-05-17T20:46:02.821" v="7862" actId="27636"/>
        <pc:sldMkLst>
          <pc:docMk/>
          <pc:sldMk cId="2557281814" sldId="375"/>
        </pc:sldMkLst>
        <pc:spChg chg="mod">
          <ac:chgData name="Ludi Van Bouwel" userId="91a79f60c9db0230" providerId="LiveId" clId="{5FA6A6F7-6C46-4F7F-943B-482348355917}" dt="2022-05-16T22:05:29.552" v="7037" actId="26606"/>
          <ac:spMkLst>
            <pc:docMk/>
            <pc:sldMk cId="2557281814" sldId="375"/>
            <ac:spMk id="2" creationId="{00D69484-A892-F627-4268-D4ED3F5CE32C}"/>
          </ac:spMkLst>
        </pc:spChg>
        <pc:spChg chg="mod">
          <ac:chgData name="Ludi Van Bouwel" userId="91a79f60c9db0230" providerId="LiveId" clId="{5FA6A6F7-6C46-4F7F-943B-482348355917}" dt="2022-05-17T20:46:02.821" v="7862" actId="27636"/>
          <ac:spMkLst>
            <pc:docMk/>
            <pc:sldMk cId="2557281814" sldId="375"/>
            <ac:spMk id="3" creationId="{390AD721-4982-C67D-B40F-38B27376AEC6}"/>
          </ac:spMkLst>
        </pc:spChg>
        <pc:spChg chg="add del">
          <ac:chgData name="Ludi Van Bouwel" userId="91a79f60c9db0230" providerId="LiveId" clId="{5FA6A6F7-6C46-4F7F-943B-482348355917}" dt="2022-05-16T19:34:12.856" v="7034" actId="26606"/>
          <ac:spMkLst>
            <pc:docMk/>
            <pc:sldMk cId="2557281814" sldId="375"/>
            <ac:spMk id="14" creationId="{86C7B4A1-154A-4DF0-AC46-F88D75A2E0FD}"/>
          </ac:spMkLst>
        </pc:spChg>
        <pc:spChg chg="add del">
          <ac:chgData name="Ludi Van Bouwel" userId="91a79f60c9db0230" providerId="LiveId" clId="{5FA6A6F7-6C46-4F7F-943B-482348355917}" dt="2022-05-16T22:05:29.552" v="7037" actId="26606"/>
          <ac:spMkLst>
            <pc:docMk/>
            <pc:sldMk cId="2557281814" sldId="375"/>
            <ac:spMk id="19" creationId="{257363FD-7E77-4145-9483-331A807ADF0E}"/>
          </ac:spMkLst>
        </pc:spChg>
        <pc:spChg chg="add">
          <ac:chgData name="Ludi Van Bouwel" userId="91a79f60c9db0230" providerId="LiveId" clId="{5FA6A6F7-6C46-4F7F-943B-482348355917}" dt="2022-05-16T22:05:29.552" v="7037" actId="26606"/>
          <ac:spMkLst>
            <pc:docMk/>
            <pc:sldMk cId="2557281814" sldId="375"/>
            <ac:spMk id="21" creationId="{86C7B4A1-154A-4DF0-AC46-F88D75A2E0FD}"/>
          </ac:spMkLst>
        </pc:spChg>
        <pc:spChg chg="add del">
          <ac:chgData name="Ludi Van Bouwel" userId="91a79f60c9db0230" providerId="LiveId" clId="{5FA6A6F7-6C46-4F7F-943B-482348355917}" dt="2022-05-16T19:36:47.623" v="7036" actId="26606"/>
          <ac:spMkLst>
            <pc:docMk/>
            <pc:sldMk cId="2557281814" sldId="375"/>
            <ac:spMk id="24" creationId="{9228552E-C8B1-4A80-8448-0787CE0FC704}"/>
          </ac:spMkLst>
        </pc:spChg>
        <pc:picChg chg="add mod ord">
          <ac:chgData name="Ludi Van Bouwel" userId="91a79f60c9db0230" providerId="LiveId" clId="{5FA6A6F7-6C46-4F7F-943B-482348355917}" dt="2022-05-16T22:05:29.552" v="7037" actId="26606"/>
          <ac:picMkLst>
            <pc:docMk/>
            <pc:sldMk cId="2557281814" sldId="375"/>
            <ac:picMk id="5" creationId="{D6ADE603-33BE-6B80-0B7B-9D6E4A225DB6}"/>
          </ac:picMkLst>
        </pc:picChg>
        <pc:cxnChg chg="add del">
          <ac:chgData name="Ludi Van Bouwel" userId="91a79f60c9db0230" providerId="LiveId" clId="{5FA6A6F7-6C46-4F7F-943B-482348355917}" dt="2022-05-16T19:33:07.902" v="7032" actId="26606"/>
          <ac:cxnSpMkLst>
            <pc:docMk/>
            <pc:sldMk cId="2557281814" sldId="375"/>
            <ac:cxnSpMk id="9" creationId="{A7F400EE-A8A5-48AF-B4D6-291B52C6F0B0}"/>
          </ac:cxnSpMkLst>
        </pc:cxnChg>
      </pc:sldChg>
      <pc:sldChg chg="addSp modSp new del mod setBg">
        <pc:chgData name="Ludi Van Bouwel" userId="91a79f60c9db0230" providerId="LiveId" clId="{5FA6A6F7-6C46-4F7F-943B-482348355917}" dt="2022-05-17T09:10:32.890" v="7715" actId="2696"/>
        <pc:sldMkLst>
          <pc:docMk/>
          <pc:sldMk cId="3777514358" sldId="376"/>
        </pc:sldMkLst>
        <pc:spChg chg="mod">
          <ac:chgData name="Ludi Van Bouwel" userId="91a79f60c9db0230" providerId="LiveId" clId="{5FA6A6F7-6C46-4F7F-943B-482348355917}" dt="2022-05-17T09:04:51.801" v="7655" actId="26606"/>
          <ac:spMkLst>
            <pc:docMk/>
            <pc:sldMk cId="3777514358" sldId="376"/>
            <ac:spMk id="2" creationId="{603BC62A-99A0-2F6D-6705-B0B90EADD306}"/>
          </ac:spMkLst>
        </pc:spChg>
        <pc:spChg chg="mod">
          <ac:chgData name="Ludi Van Bouwel" userId="91a79f60c9db0230" providerId="LiveId" clId="{5FA6A6F7-6C46-4F7F-943B-482348355917}" dt="2022-05-17T09:04:51.801" v="7655" actId="26606"/>
          <ac:spMkLst>
            <pc:docMk/>
            <pc:sldMk cId="3777514358" sldId="376"/>
            <ac:spMk id="3" creationId="{E1BE5934-3F25-D7AE-41E9-7A7B9B768D0E}"/>
          </ac:spMkLst>
        </pc:spChg>
        <pc:spChg chg="add">
          <ac:chgData name="Ludi Van Bouwel" userId="91a79f60c9db0230" providerId="LiveId" clId="{5FA6A6F7-6C46-4F7F-943B-482348355917}" dt="2022-05-17T09:04:51.801" v="7655" actId="26606"/>
          <ac:spMkLst>
            <pc:docMk/>
            <pc:sldMk cId="3777514358" sldId="376"/>
            <ac:spMk id="8" creationId="{907EF6B7-1338-4443-8C46-6A318D952DFD}"/>
          </ac:spMkLst>
        </pc:spChg>
        <pc:spChg chg="add">
          <ac:chgData name="Ludi Van Bouwel" userId="91a79f60c9db0230" providerId="LiveId" clId="{5FA6A6F7-6C46-4F7F-943B-482348355917}" dt="2022-05-17T09:04:51.801" v="7655" actId="26606"/>
          <ac:spMkLst>
            <pc:docMk/>
            <pc:sldMk cId="3777514358" sldId="376"/>
            <ac:spMk id="10" creationId="{DAAE4CDD-124C-4DCF-9584-B6033B545DD5}"/>
          </ac:spMkLst>
        </pc:spChg>
        <pc:spChg chg="add">
          <ac:chgData name="Ludi Van Bouwel" userId="91a79f60c9db0230" providerId="LiveId" clId="{5FA6A6F7-6C46-4F7F-943B-482348355917}" dt="2022-05-17T09:04:51.801" v="7655" actId="26606"/>
          <ac:spMkLst>
            <pc:docMk/>
            <pc:sldMk cId="3777514358" sldId="376"/>
            <ac:spMk id="12" creationId="{081E4A58-353D-44AE-B2FC-2A74E2E400F7}"/>
          </ac:spMkLst>
        </pc:spChg>
      </pc:sldChg>
      <pc:sldChg chg="add del">
        <pc:chgData name="Ludi Van Bouwel" userId="91a79f60c9db0230" providerId="LiveId" clId="{5FA6A6F7-6C46-4F7F-943B-482348355917}" dt="2022-05-17T09:07:55.628" v="7659" actId="2696"/>
        <pc:sldMkLst>
          <pc:docMk/>
          <pc:sldMk cId="2105329820" sldId="377"/>
        </pc:sldMkLst>
      </pc:sldChg>
      <pc:sldChg chg="addSp delSp modSp add mod setBg delDesignElem">
        <pc:chgData name="Ludi Van Bouwel" userId="91a79f60c9db0230" providerId="LiveId" clId="{5FA6A6F7-6C46-4F7F-943B-482348355917}" dt="2022-05-17T21:26:51.205" v="7968" actId="20577"/>
        <pc:sldMkLst>
          <pc:docMk/>
          <pc:sldMk cId="1946031622" sldId="378"/>
        </pc:sldMkLst>
        <pc:spChg chg="add mod">
          <ac:chgData name="Ludi Van Bouwel" userId="91a79f60c9db0230" providerId="LiveId" clId="{5FA6A6F7-6C46-4F7F-943B-482348355917}" dt="2022-05-17T21:26:51.205" v="7968" actId="20577"/>
          <ac:spMkLst>
            <pc:docMk/>
            <pc:sldMk cId="1946031622" sldId="378"/>
            <ac:spMk id="7" creationId="{D4B7364F-68AF-FCC2-E75A-3DB029BFFCD1}"/>
          </ac:spMkLst>
        </pc:spChg>
        <pc:spChg chg="mod">
          <ac:chgData name="Ludi Van Bouwel" userId="91a79f60c9db0230" providerId="LiveId" clId="{5FA6A6F7-6C46-4F7F-943B-482348355917}" dt="2022-05-17T09:09:52.153" v="7712" actId="27636"/>
          <ac:spMkLst>
            <pc:docMk/>
            <pc:sldMk cId="1946031622" sldId="378"/>
            <ac:spMk id="35842" creationId="{00000000-0000-0000-0000-000000000000}"/>
          </ac:spMkLst>
        </pc:spChg>
        <pc:spChg chg="mod">
          <ac:chgData name="Ludi Van Bouwel" userId="91a79f60c9db0230" providerId="LiveId" clId="{5FA6A6F7-6C46-4F7F-943B-482348355917}" dt="2022-05-17T09:08:55.683" v="7706" actId="14100"/>
          <ac:spMkLst>
            <pc:docMk/>
            <pc:sldMk cId="1946031622" sldId="378"/>
            <ac:spMk id="35843" creationId="{00000000-0000-0000-0000-000000000000}"/>
          </ac:spMkLst>
        </pc:spChg>
        <pc:cxnChg chg="del">
          <ac:chgData name="Ludi Van Bouwel" userId="91a79f60c9db0230" providerId="LiveId" clId="{5FA6A6F7-6C46-4F7F-943B-482348355917}" dt="2022-05-17T09:07:45.523" v="7658"/>
          <ac:cxnSpMkLst>
            <pc:docMk/>
            <pc:sldMk cId="1946031622" sldId="378"/>
            <ac:cxnSpMk id="76" creationId="{A7F400EE-A8A5-48AF-B4D6-291B52C6F0B0}"/>
          </ac:cxnSpMkLst>
        </pc:cxn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D46E5-109C-4E30-B0E8-2158F6FE7478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5D3A88-E7A8-47DC-B844-6F929146CC33}">
      <dgm:prSet/>
      <dgm:spPr/>
      <dgm:t>
        <a:bodyPr/>
        <a:lstStyle/>
        <a:p>
          <a:r>
            <a:rPr lang="nl-BE" dirty="0"/>
            <a:t>Kleine, rustgevende , huiselijke setting: zo normaal mogelijk  met ‘</a:t>
          </a:r>
          <a:r>
            <a:rPr lang="nl-BE" dirty="0" err="1"/>
            <a:t>doing</a:t>
          </a:r>
          <a:r>
            <a:rPr lang="nl-BE" dirty="0"/>
            <a:t> </a:t>
          </a:r>
          <a:r>
            <a:rPr lang="nl-BE" dirty="0" err="1"/>
            <a:t>with</a:t>
          </a:r>
          <a:r>
            <a:rPr lang="nl-BE" dirty="0"/>
            <a:t>’ (</a:t>
          </a:r>
          <a:r>
            <a:rPr lang="nl-BE" dirty="0" err="1"/>
            <a:t>cfr</a:t>
          </a:r>
          <a:r>
            <a:rPr lang="nl-BE" dirty="0"/>
            <a:t> familieleven)</a:t>
          </a:r>
          <a:endParaRPr lang="en-US" dirty="0"/>
        </a:p>
      </dgm:t>
    </dgm:pt>
    <dgm:pt modelId="{924214F0-60FC-41BC-930E-9FCD412E1142}" type="parTrans" cxnId="{E8A7DD7F-59B2-444E-A0F9-28F523E40BC0}">
      <dgm:prSet/>
      <dgm:spPr/>
      <dgm:t>
        <a:bodyPr/>
        <a:lstStyle/>
        <a:p>
          <a:endParaRPr lang="en-US"/>
        </a:p>
      </dgm:t>
    </dgm:pt>
    <dgm:pt modelId="{65F0BCA7-F786-46D9-9960-2BD775E9C63B}" type="sibTrans" cxnId="{E8A7DD7F-59B2-444E-A0F9-28F523E40BC0}">
      <dgm:prSet/>
      <dgm:spPr/>
      <dgm:t>
        <a:bodyPr/>
        <a:lstStyle/>
        <a:p>
          <a:endParaRPr lang="en-US"/>
        </a:p>
      </dgm:t>
    </dgm:pt>
    <dgm:pt modelId="{5115CD11-2F22-4344-A30A-C458BD95B6D4}">
      <dgm:prSet/>
      <dgm:spPr/>
      <dgm:t>
        <a:bodyPr/>
        <a:lstStyle/>
        <a:p>
          <a:r>
            <a:rPr lang="nl-BE"/>
            <a:t>Continue ‘being with’ met de persoon in crisis</a:t>
          </a:r>
          <a:endParaRPr lang="en-US"/>
        </a:p>
      </dgm:t>
    </dgm:pt>
    <dgm:pt modelId="{1E6FF500-F6B6-4821-BF94-2FD32E019F61}" type="parTrans" cxnId="{6FB95A24-BB45-42CF-A44C-0D4AE1F1F32E}">
      <dgm:prSet/>
      <dgm:spPr/>
      <dgm:t>
        <a:bodyPr/>
        <a:lstStyle/>
        <a:p>
          <a:endParaRPr lang="en-US"/>
        </a:p>
      </dgm:t>
    </dgm:pt>
    <dgm:pt modelId="{8A6BC412-2026-4679-A1B9-B05CE04C1E05}" type="sibTrans" cxnId="{6FB95A24-BB45-42CF-A44C-0D4AE1F1F32E}">
      <dgm:prSet/>
      <dgm:spPr/>
      <dgm:t>
        <a:bodyPr/>
        <a:lstStyle/>
        <a:p>
          <a:endParaRPr lang="en-US"/>
        </a:p>
      </dgm:t>
    </dgm:pt>
    <dgm:pt modelId="{09E72BA8-628E-4793-A7C3-3B2664B52281}">
      <dgm:prSet/>
      <dgm:spPr/>
      <dgm:t>
        <a:bodyPr/>
        <a:lstStyle/>
        <a:p>
          <a:r>
            <a:rPr lang="en-US" dirty="0" err="1"/>
            <a:t>Continuïteit</a:t>
          </a:r>
          <a:r>
            <a:rPr lang="en-US" dirty="0"/>
            <a:t> van de </a:t>
          </a:r>
          <a:r>
            <a:rPr lang="en-US" dirty="0" err="1"/>
            <a:t>staf</a:t>
          </a:r>
          <a:r>
            <a:rPr lang="en-US" dirty="0"/>
            <a:t> en </a:t>
          </a:r>
          <a:r>
            <a:rPr lang="en-US" dirty="0" err="1"/>
            <a:t>gebruik</a:t>
          </a:r>
          <a:r>
            <a:rPr lang="en-US" dirty="0"/>
            <a:t> van </a:t>
          </a:r>
          <a:r>
            <a:rPr lang="en-US" dirty="0" err="1"/>
            <a:t>dezelfde</a:t>
          </a:r>
          <a:r>
            <a:rPr lang="en-US" dirty="0"/>
            <a:t> </a:t>
          </a:r>
          <a:r>
            <a:rPr lang="en-US" dirty="0" err="1"/>
            <a:t>benadering</a:t>
          </a:r>
          <a:r>
            <a:rPr lang="en-US" dirty="0"/>
            <a:t> </a:t>
          </a:r>
          <a:r>
            <a:rPr lang="en-US" dirty="0" err="1"/>
            <a:t>gedurend</a:t>
          </a:r>
          <a:r>
            <a:rPr lang="en-US" dirty="0"/>
            <a:t> </a:t>
          </a:r>
          <a:r>
            <a:rPr lang="en-US" dirty="0" err="1"/>
            <a:t>gans</a:t>
          </a:r>
          <a:r>
            <a:rPr lang="en-US" dirty="0"/>
            <a:t> </a:t>
          </a:r>
          <a:r>
            <a:rPr lang="en-US" dirty="0" err="1"/>
            <a:t>therapeutisch</a:t>
          </a:r>
          <a:r>
            <a:rPr lang="en-US" dirty="0"/>
            <a:t> </a:t>
          </a:r>
          <a:r>
            <a:rPr lang="en-US" dirty="0" err="1"/>
            <a:t>traject</a:t>
          </a:r>
          <a:endParaRPr lang="en-US" dirty="0"/>
        </a:p>
      </dgm:t>
    </dgm:pt>
    <dgm:pt modelId="{84BFD160-7705-4255-80D2-EC613C358BBE}" type="parTrans" cxnId="{D9007791-6AAC-446E-B9DF-1CDD14318600}">
      <dgm:prSet/>
      <dgm:spPr/>
      <dgm:t>
        <a:bodyPr/>
        <a:lstStyle/>
        <a:p>
          <a:endParaRPr lang="en-US"/>
        </a:p>
      </dgm:t>
    </dgm:pt>
    <dgm:pt modelId="{B118F5B0-F11A-4013-A70A-C258719A3FD4}" type="sibTrans" cxnId="{D9007791-6AAC-446E-B9DF-1CDD14318600}">
      <dgm:prSet/>
      <dgm:spPr/>
      <dgm:t>
        <a:bodyPr/>
        <a:lstStyle/>
        <a:p>
          <a:endParaRPr lang="en-US"/>
        </a:p>
      </dgm:t>
    </dgm:pt>
    <dgm:pt modelId="{E8ED436E-6FAA-4883-BA30-32A76912780E}">
      <dgm:prSet/>
      <dgm:spPr/>
      <dgm:t>
        <a:bodyPr/>
        <a:lstStyle/>
        <a:p>
          <a:r>
            <a:rPr lang="nl-BE" dirty="0"/>
            <a:t>Continue, nauwe samenwerking met familieleden en het ganse sociale netwerk</a:t>
          </a:r>
          <a:endParaRPr lang="en-US" dirty="0"/>
        </a:p>
      </dgm:t>
    </dgm:pt>
    <dgm:pt modelId="{C636FE21-60B0-458A-A762-09C45A389334}" type="parTrans" cxnId="{7CF15266-A389-4DFE-8211-F2B45D67C0D8}">
      <dgm:prSet/>
      <dgm:spPr/>
      <dgm:t>
        <a:bodyPr/>
        <a:lstStyle/>
        <a:p>
          <a:endParaRPr lang="en-US"/>
        </a:p>
      </dgm:t>
    </dgm:pt>
    <dgm:pt modelId="{E926D86B-D3AB-492E-961B-682838EE3F91}" type="sibTrans" cxnId="{7CF15266-A389-4DFE-8211-F2B45D67C0D8}">
      <dgm:prSet/>
      <dgm:spPr/>
      <dgm:t>
        <a:bodyPr/>
        <a:lstStyle/>
        <a:p>
          <a:endParaRPr lang="en-US"/>
        </a:p>
      </dgm:t>
    </dgm:pt>
    <dgm:pt modelId="{B78AFD77-40D7-471A-ADF7-A1250BCDC2D6}">
      <dgm:prSet/>
      <dgm:spPr/>
      <dgm:t>
        <a:bodyPr/>
        <a:lstStyle/>
        <a:p>
          <a:r>
            <a:rPr lang="nl-BE" dirty="0"/>
            <a:t>Duidelijke en consistente informatie voor de personen met een psychose, hun familie en ganse team</a:t>
          </a:r>
        </a:p>
        <a:p>
          <a:r>
            <a:rPr lang="nl-BE" dirty="0"/>
            <a:t>(transparantie)</a:t>
          </a:r>
          <a:endParaRPr lang="en-US" dirty="0"/>
        </a:p>
      </dgm:t>
    </dgm:pt>
    <dgm:pt modelId="{12A01C69-83B9-4BC6-A515-2BD221F939DC}" type="parTrans" cxnId="{14316912-21B3-4454-8DDD-2058585D6BC2}">
      <dgm:prSet/>
      <dgm:spPr/>
      <dgm:t>
        <a:bodyPr/>
        <a:lstStyle/>
        <a:p>
          <a:endParaRPr lang="en-US"/>
        </a:p>
      </dgm:t>
    </dgm:pt>
    <dgm:pt modelId="{B491EA32-FFB6-4C87-87BC-5DC69F8B0308}" type="sibTrans" cxnId="{14316912-21B3-4454-8DDD-2058585D6BC2}">
      <dgm:prSet/>
      <dgm:spPr/>
      <dgm:t>
        <a:bodyPr/>
        <a:lstStyle/>
        <a:p>
          <a:endParaRPr lang="en-US"/>
        </a:p>
      </dgm:t>
    </dgm:pt>
    <dgm:pt modelId="{C1365E3C-F221-43BD-9775-2CE3A6BAE7FD}">
      <dgm:prSet/>
      <dgm:spPr/>
      <dgm:t>
        <a:bodyPr/>
        <a:lstStyle/>
        <a:p>
          <a:r>
            <a:rPr lang="nl-BE" dirty="0"/>
            <a:t>Formuleren van </a:t>
          </a:r>
          <a:r>
            <a:rPr lang="nl-BE" b="1" dirty="0"/>
            <a:t>gemeenschappelijke</a:t>
          </a:r>
          <a:r>
            <a:rPr lang="nl-BE" dirty="0"/>
            <a:t> realistische doelstellingen en verwachtingen</a:t>
          </a:r>
        </a:p>
        <a:p>
          <a:r>
            <a:rPr lang="nl-BE" dirty="0"/>
            <a:t>Herstelbenadering centraal</a:t>
          </a:r>
          <a:endParaRPr lang="en-US" dirty="0"/>
        </a:p>
      </dgm:t>
    </dgm:pt>
    <dgm:pt modelId="{A9AD9504-8673-4DE3-A6E9-82CCD8EE5A33}" type="parTrans" cxnId="{DF1B9505-ED0E-4D0F-BFE4-D0261DBDB3D2}">
      <dgm:prSet/>
      <dgm:spPr/>
      <dgm:t>
        <a:bodyPr/>
        <a:lstStyle/>
        <a:p>
          <a:endParaRPr lang="en-US"/>
        </a:p>
      </dgm:t>
    </dgm:pt>
    <dgm:pt modelId="{947F0B6B-859B-45F0-ABB3-84080AA677F2}" type="sibTrans" cxnId="{DF1B9505-ED0E-4D0F-BFE4-D0261DBDB3D2}">
      <dgm:prSet/>
      <dgm:spPr/>
      <dgm:t>
        <a:bodyPr/>
        <a:lstStyle/>
        <a:p>
          <a:endParaRPr lang="en-US"/>
        </a:p>
      </dgm:t>
    </dgm:pt>
    <dgm:pt modelId="{3F00C928-130F-4303-9982-8AF9CEA707A2}">
      <dgm:prSet/>
      <dgm:spPr/>
      <dgm:t>
        <a:bodyPr/>
        <a:lstStyle/>
        <a:p>
          <a:r>
            <a:rPr lang="nl-BE" dirty="0"/>
            <a:t>Laag gedoseerde medicatie, vrijwillig en </a:t>
          </a:r>
          <a:r>
            <a:rPr lang="nl-BE"/>
            <a:t>steeds in </a:t>
          </a:r>
          <a:r>
            <a:rPr lang="nl-BE" dirty="0"/>
            <a:t>consensus met de persoon en in overleg met familie met als doel ‘gecontroleerde zelfmedicatie’</a:t>
          </a:r>
          <a:endParaRPr lang="en-US" dirty="0"/>
        </a:p>
      </dgm:t>
    </dgm:pt>
    <dgm:pt modelId="{5CC37AC8-9956-4A2C-A92C-D6D471090C15}" type="parTrans" cxnId="{72F8A7DF-B6B5-47AF-8E86-8D189EBBA438}">
      <dgm:prSet/>
      <dgm:spPr/>
      <dgm:t>
        <a:bodyPr/>
        <a:lstStyle/>
        <a:p>
          <a:endParaRPr lang="en-US"/>
        </a:p>
      </dgm:t>
    </dgm:pt>
    <dgm:pt modelId="{5ED41DAB-057B-4C04-95D9-A302AF3E16AB}" type="sibTrans" cxnId="{72F8A7DF-B6B5-47AF-8E86-8D189EBBA438}">
      <dgm:prSet/>
      <dgm:spPr/>
      <dgm:t>
        <a:bodyPr/>
        <a:lstStyle/>
        <a:p>
          <a:endParaRPr lang="en-US"/>
        </a:p>
      </dgm:t>
    </dgm:pt>
    <dgm:pt modelId="{68F7E2AE-C4AE-4FDF-BD71-D124EA504B4F}">
      <dgm:prSet/>
      <dgm:spPr/>
      <dgm:t>
        <a:bodyPr/>
        <a:lstStyle/>
        <a:p>
          <a:r>
            <a:rPr lang="nl-BE" dirty="0"/>
            <a:t>Nazorg en recidiefpreventie voor minstens 2 jaar (of beter voor minstens 5 jaar </a:t>
          </a:r>
          <a:r>
            <a:rPr lang="nl-BE" dirty="0" err="1"/>
            <a:t>owv</a:t>
          </a:r>
          <a:r>
            <a:rPr lang="nl-BE" dirty="0"/>
            <a:t> belang continuïteit) </a:t>
          </a:r>
          <a:endParaRPr lang="en-US" dirty="0"/>
        </a:p>
      </dgm:t>
    </dgm:pt>
    <dgm:pt modelId="{1A433F45-62BE-4B73-8407-94A50C139497}" type="parTrans" cxnId="{F3D14F5C-89E9-491D-91F2-019FD70A0C72}">
      <dgm:prSet/>
      <dgm:spPr/>
      <dgm:t>
        <a:bodyPr/>
        <a:lstStyle/>
        <a:p>
          <a:endParaRPr lang="en-US"/>
        </a:p>
      </dgm:t>
    </dgm:pt>
    <dgm:pt modelId="{801882AE-EAB0-4BF6-B921-580C8D52AC90}" type="sibTrans" cxnId="{F3D14F5C-89E9-491D-91F2-019FD70A0C72}">
      <dgm:prSet/>
      <dgm:spPr/>
      <dgm:t>
        <a:bodyPr/>
        <a:lstStyle/>
        <a:p>
          <a:endParaRPr lang="en-US"/>
        </a:p>
      </dgm:t>
    </dgm:pt>
    <dgm:pt modelId="{01AF6481-20D0-4398-A84F-57C355D238DB}" type="pres">
      <dgm:prSet presAssocID="{863D46E5-109C-4E30-B0E8-2158F6FE7478}" presName="Name0" presStyleCnt="0">
        <dgm:presLayoutVars>
          <dgm:dir/>
          <dgm:resizeHandles val="exact"/>
        </dgm:presLayoutVars>
      </dgm:prSet>
      <dgm:spPr/>
    </dgm:pt>
    <dgm:pt modelId="{7A6E9575-4315-4494-87A9-F3443BA939C1}" type="pres">
      <dgm:prSet presAssocID="{275D3A88-E7A8-47DC-B844-6F929146CC33}" presName="node" presStyleLbl="node1" presStyleIdx="0" presStyleCnt="8">
        <dgm:presLayoutVars>
          <dgm:bulletEnabled val="1"/>
        </dgm:presLayoutVars>
      </dgm:prSet>
      <dgm:spPr/>
    </dgm:pt>
    <dgm:pt modelId="{0105A2D9-A5DF-47C9-9A10-75676DC77031}" type="pres">
      <dgm:prSet presAssocID="{65F0BCA7-F786-46D9-9960-2BD775E9C63B}" presName="sibTrans" presStyleLbl="sibTrans1D1" presStyleIdx="0" presStyleCnt="7"/>
      <dgm:spPr/>
    </dgm:pt>
    <dgm:pt modelId="{8416F329-6A0E-4DFB-8D07-FCA573343499}" type="pres">
      <dgm:prSet presAssocID="{65F0BCA7-F786-46D9-9960-2BD775E9C63B}" presName="connectorText" presStyleLbl="sibTrans1D1" presStyleIdx="0" presStyleCnt="7"/>
      <dgm:spPr/>
    </dgm:pt>
    <dgm:pt modelId="{131767CC-CE67-44D5-890B-8EF3EAB9C170}" type="pres">
      <dgm:prSet presAssocID="{5115CD11-2F22-4344-A30A-C458BD95B6D4}" presName="node" presStyleLbl="node1" presStyleIdx="1" presStyleCnt="8">
        <dgm:presLayoutVars>
          <dgm:bulletEnabled val="1"/>
        </dgm:presLayoutVars>
      </dgm:prSet>
      <dgm:spPr/>
    </dgm:pt>
    <dgm:pt modelId="{7A6653CA-24A8-49B0-A789-C23D13249211}" type="pres">
      <dgm:prSet presAssocID="{8A6BC412-2026-4679-A1B9-B05CE04C1E05}" presName="sibTrans" presStyleLbl="sibTrans1D1" presStyleIdx="1" presStyleCnt="7"/>
      <dgm:spPr/>
    </dgm:pt>
    <dgm:pt modelId="{386DAEDD-AEE6-4894-AEA4-D47CE5AAC9BC}" type="pres">
      <dgm:prSet presAssocID="{8A6BC412-2026-4679-A1B9-B05CE04C1E05}" presName="connectorText" presStyleLbl="sibTrans1D1" presStyleIdx="1" presStyleCnt="7"/>
      <dgm:spPr/>
    </dgm:pt>
    <dgm:pt modelId="{3A4301D7-0FF9-4345-952F-119F040E7955}" type="pres">
      <dgm:prSet presAssocID="{09E72BA8-628E-4793-A7C3-3B2664B52281}" presName="node" presStyleLbl="node1" presStyleIdx="2" presStyleCnt="8">
        <dgm:presLayoutVars>
          <dgm:bulletEnabled val="1"/>
        </dgm:presLayoutVars>
      </dgm:prSet>
      <dgm:spPr/>
    </dgm:pt>
    <dgm:pt modelId="{4BDA4815-A3EA-4927-ACF0-9D65C9B47603}" type="pres">
      <dgm:prSet presAssocID="{B118F5B0-F11A-4013-A70A-C258719A3FD4}" presName="sibTrans" presStyleLbl="sibTrans1D1" presStyleIdx="2" presStyleCnt="7"/>
      <dgm:spPr/>
    </dgm:pt>
    <dgm:pt modelId="{5AA6E3F9-0A7F-4B1D-8CB2-CCC1565C52B1}" type="pres">
      <dgm:prSet presAssocID="{B118F5B0-F11A-4013-A70A-C258719A3FD4}" presName="connectorText" presStyleLbl="sibTrans1D1" presStyleIdx="2" presStyleCnt="7"/>
      <dgm:spPr/>
    </dgm:pt>
    <dgm:pt modelId="{A0CEC75D-789C-41B5-9300-1066E79B3E10}" type="pres">
      <dgm:prSet presAssocID="{E8ED436E-6FAA-4883-BA30-32A76912780E}" presName="node" presStyleLbl="node1" presStyleIdx="3" presStyleCnt="8">
        <dgm:presLayoutVars>
          <dgm:bulletEnabled val="1"/>
        </dgm:presLayoutVars>
      </dgm:prSet>
      <dgm:spPr/>
    </dgm:pt>
    <dgm:pt modelId="{80A0C1CB-5848-4B82-8D00-0BB5E9D69CDC}" type="pres">
      <dgm:prSet presAssocID="{E926D86B-D3AB-492E-961B-682838EE3F91}" presName="sibTrans" presStyleLbl="sibTrans1D1" presStyleIdx="3" presStyleCnt="7"/>
      <dgm:spPr/>
    </dgm:pt>
    <dgm:pt modelId="{6D873B7E-4B37-42FA-AE63-D1D191357371}" type="pres">
      <dgm:prSet presAssocID="{E926D86B-D3AB-492E-961B-682838EE3F91}" presName="connectorText" presStyleLbl="sibTrans1D1" presStyleIdx="3" presStyleCnt="7"/>
      <dgm:spPr/>
    </dgm:pt>
    <dgm:pt modelId="{11EF1BA9-D92D-4E09-A3DA-A3466D0EADC3}" type="pres">
      <dgm:prSet presAssocID="{B78AFD77-40D7-471A-ADF7-A1250BCDC2D6}" presName="node" presStyleLbl="node1" presStyleIdx="4" presStyleCnt="8">
        <dgm:presLayoutVars>
          <dgm:bulletEnabled val="1"/>
        </dgm:presLayoutVars>
      </dgm:prSet>
      <dgm:spPr/>
    </dgm:pt>
    <dgm:pt modelId="{2FC53A68-C1D4-40C5-81A9-C6393F43BF91}" type="pres">
      <dgm:prSet presAssocID="{B491EA32-FFB6-4C87-87BC-5DC69F8B0308}" presName="sibTrans" presStyleLbl="sibTrans1D1" presStyleIdx="4" presStyleCnt="7"/>
      <dgm:spPr/>
    </dgm:pt>
    <dgm:pt modelId="{62D463C6-676A-41D9-9C91-50D2F009FEE7}" type="pres">
      <dgm:prSet presAssocID="{B491EA32-FFB6-4C87-87BC-5DC69F8B0308}" presName="connectorText" presStyleLbl="sibTrans1D1" presStyleIdx="4" presStyleCnt="7"/>
      <dgm:spPr/>
    </dgm:pt>
    <dgm:pt modelId="{21A51500-CF02-4463-AB70-D1CEA9C8CB01}" type="pres">
      <dgm:prSet presAssocID="{C1365E3C-F221-43BD-9775-2CE3A6BAE7FD}" presName="node" presStyleLbl="node1" presStyleIdx="5" presStyleCnt="8">
        <dgm:presLayoutVars>
          <dgm:bulletEnabled val="1"/>
        </dgm:presLayoutVars>
      </dgm:prSet>
      <dgm:spPr/>
    </dgm:pt>
    <dgm:pt modelId="{188B42C4-F90A-4B92-A837-145881404AFF}" type="pres">
      <dgm:prSet presAssocID="{947F0B6B-859B-45F0-ABB3-84080AA677F2}" presName="sibTrans" presStyleLbl="sibTrans1D1" presStyleIdx="5" presStyleCnt="7"/>
      <dgm:spPr/>
    </dgm:pt>
    <dgm:pt modelId="{AFABF2D5-7F84-4694-AFE1-5C8DDC6ECBB8}" type="pres">
      <dgm:prSet presAssocID="{947F0B6B-859B-45F0-ABB3-84080AA677F2}" presName="connectorText" presStyleLbl="sibTrans1D1" presStyleIdx="5" presStyleCnt="7"/>
      <dgm:spPr/>
    </dgm:pt>
    <dgm:pt modelId="{046CBFF4-A1B6-4416-824E-F91AD6C7121F}" type="pres">
      <dgm:prSet presAssocID="{3F00C928-130F-4303-9982-8AF9CEA707A2}" presName="node" presStyleLbl="node1" presStyleIdx="6" presStyleCnt="8">
        <dgm:presLayoutVars>
          <dgm:bulletEnabled val="1"/>
        </dgm:presLayoutVars>
      </dgm:prSet>
      <dgm:spPr/>
    </dgm:pt>
    <dgm:pt modelId="{79CF5582-3DB7-4987-9E67-3FDF1639D8B3}" type="pres">
      <dgm:prSet presAssocID="{5ED41DAB-057B-4C04-95D9-A302AF3E16AB}" presName="sibTrans" presStyleLbl="sibTrans1D1" presStyleIdx="6" presStyleCnt="7"/>
      <dgm:spPr/>
    </dgm:pt>
    <dgm:pt modelId="{AC1969A9-77E4-4261-82CF-12FE9F963F15}" type="pres">
      <dgm:prSet presAssocID="{5ED41DAB-057B-4C04-95D9-A302AF3E16AB}" presName="connectorText" presStyleLbl="sibTrans1D1" presStyleIdx="6" presStyleCnt="7"/>
      <dgm:spPr/>
    </dgm:pt>
    <dgm:pt modelId="{6C540FC4-69B7-4B59-9D89-71C9599319BA}" type="pres">
      <dgm:prSet presAssocID="{68F7E2AE-C4AE-4FDF-BD71-D124EA504B4F}" presName="node" presStyleLbl="node1" presStyleIdx="7" presStyleCnt="8">
        <dgm:presLayoutVars>
          <dgm:bulletEnabled val="1"/>
        </dgm:presLayoutVars>
      </dgm:prSet>
      <dgm:spPr/>
    </dgm:pt>
  </dgm:ptLst>
  <dgm:cxnLst>
    <dgm:cxn modelId="{6E56AD01-2768-4908-98A5-FB32AE95FAEA}" type="presOf" srcId="{68F7E2AE-C4AE-4FDF-BD71-D124EA504B4F}" destId="{6C540FC4-69B7-4B59-9D89-71C9599319BA}" srcOrd="0" destOrd="0" presId="urn:microsoft.com/office/officeart/2016/7/layout/RepeatingBendingProcessNew"/>
    <dgm:cxn modelId="{DF1B9505-ED0E-4D0F-BFE4-D0261DBDB3D2}" srcId="{863D46E5-109C-4E30-B0E8-2158F6FE7478}" destId="{C1365E3C-F221-43BD-9775-2CE3A6BAE7FD}" srcOrd="5" destOrd="0" parTransId="{A9AD9504-8673-4DE3-A6E9-82CCD8EE5A33}" sibTransId="{947F0B6B-859B-45F0-ABB3-84080AA677F2}"/>
    <dgm:cxn modelId="{4E4C1808-8710-402D-A037-0FC49858FA26}" type="presOf" srcId="{B491EA32-FFB6-4C87-87BC-5DC69F8B0308}" destId="{62D463C6-676A-41D9-9C91-50D2F009FEE7}" srcOrd="1" destOrd="0" presId="urn:microsoft.com/office/officeart/2016/7/layout/RepeatingBendingProcessNew"/>
    <dgm:cxn modelId="{38BBE30A-D32F-4F27-AB51-6B3311CC8CF0}" type="presOf" srcId="{E8ED436E-6FAA-4883-BA30-32A76912780E}" destId="{A0CEC75D-789C-41B5-9300-1066E79B3E10}" srcOrd="0" destOrd="0" presId="urn:microsoft.com/office/officeart/2016/7/layout/RepeatingBendingProcessNew"/>
    <dgm:cxn modelId="{14316912-21B3-4454-8DDD-2058585D6BC2}" srcId="{863D46E5-109C-4E30-B0E8-2158F6FE7478}" destId="{B78AFD77-40D7-471A-ADF7-A1250BCDC2D6}" srcOrd="4" destOrd="0" parTransId="{12A01C69-83B9-4BC6-A515-2BD221F939DC}" sibTransId="{B491EA32-FFB6-4C87-87BC-5DC69F8B0308}"/>
    <dgm:cxn modelId="{F2BD8C15-E00C-4AAC-A6BF-9A5D436F6AA1}" type="presOf" srcId="{275D3A88-E7A8-47DC-B844-6F929146CC33}" destId="{7A6E9575-4315-4494-87A9-F3443BA939C1}" srcOrd="0" destOrd="0" presId="urn:microsoft.com/office/officeart/2016/7/layout/RepeatingBendingProcessNew"/>
    <dgm:cxn modelId="{417BA71A-501C-45DA-9C2F-9F5A016C7372}" type="presOf" srcId="{3F00C928-130F-4303-9982-8AF9CEA707A2}" destId="{046CBFF4-A1B6-4416-824E-F91AD6C7121F}" srcOrd="0" destOrd="0" presId="urn:microsoft.com/office/officeart/2016/7/layout/RepeatingBendingProcessNew"/>
    <dgm:cxn modelId="{6FB95A24-BB45-42CF-A44C-0D4AE1F1F32E}" srcId="{863D46E5-109C-4E30-B0E8-2158F6FE7478}" destId="{5115CD11-2F22-4344-A30A-C458BD95B6D4}" srcOrd="1" destOrd="0" parTransId="{1E6FF500-F6B6-4821-BF94-2FD32E019F61}" sibTransId="{8A6BC412-2026-4679-A1B9-B05CE04C1E05}"/>
    <dgm:cxn modelId="{E168DF2C-3340-414F-ADD0-83FA1F65C5A9}" type="presOf" srcId="{09E72BA8-628E-4793-A7C3-3B2664B52281}" destId="{3A4301D7-0FF9-4345-952F-119F040E7955}" srcOrd="0" destOrd="0" presId="urn:microsoft.com/office/officeart/2016/7/layout/RepeatingBendingProcessNew"/>
    <dgm:cxn modelId="{E9CB1B36-2495-4157-87FA-2C36DAB6E45D}" type="presOf" srcId="{5ED41DAB-057B-4C04-95D9-A302AF3E16AB}" destId="{AC1969A9-77E4-4261-82CF-12FE9F963F15}" srcOrd="1" destOrd="0" presId="urn:microsoft.com/office/officeart/2016/7/layout/RepeatingBendingProcessNew"/>
    <dgm:cxn modelId="{9BD6DB5B-FC64-408E-9C26-FC815130C018}" type="presOf" srcId="{C1365E3C-F221-43BD-9775-2CE3A6BAE7FD}" destId="{21A51500-CF02-4463-AB70-D1CEA9C8CB01}" srcOrd="0" destOrd="0" presId="urn:microsoft.com/office/officeart/2016/7/layout/RepeatingBendingProcessNew"/>
    <dgm:cxn modelId="{F3D14F5C-89E9-491D-91F2-019FD70A0C72}" srcId="{863D46E5-109C-4E30-B0E8-2158F6FE7478}" destId="{68F7E2AE-C4AE-4FDF-BD71-D124EA504B4F}" srcOrd="7" destOrd="0" parTransId="{1A433F45-62BE-4B73-8407-94A50C139497}" sibTransId="{801882AE-EAB0-4BF6-B921-580C8D52AC90}"/>
    <dgm:cxn modelId="{F15C305E-87E0-4F29-973C-2A5B5EDD3C11}" type="presOf" srcId="{5ED41DAB-057B-4C04-95D9-A302AF3E16AB}" destId="{79CF5582-3DB7-4987-9E67-3FDF1639D8B3}" srcOrd="0" destOrd="0" presId="urn:microsoft.com/office/officeart/2016/7/layout/RepeatingBendingProcessNew"/>
    <dgm:cxn modelId="{3C018561-56D3-41DB-AEBB-E55EB6001FDF}" type="presOf" srcId="{8A6BC412-2026-4679-A1B9-B05CE04C1E05}" destId="{386DAEDD-AEE6-4894-AEA4-D47CE5AAC9BC}" srcOrd="1" destOrd="0" presId="urn:microsoft.com/office/officeart/2016/7/layout/RepeatingBendingProcessNew"/>
    <dgm:cxn modelId="{4C783C42-7162-4066-87F3-737EBC090727}" type="presOf" srcId="{B78AFD77-40D7-471A-ADF7-A1250BCDC2D6}" destId="{11EF1BA9-D92D-4E09-A3DA-A3466D0EADC3}" srcOrd="0" destOrd="0" presId="urn:microsoft.com/office/officeart/2016/7/layout/RepeatingBendingProcessNew"/>
    <dgm:cxn modelId="{7CF15266-A389-4DFE-8211-F2B45D67C0D8}" srcId="{863D46E5-109C-4E30-B0E8-2158F6FE7478}" destId="{E8ED436E-6FAA-4883-BA30-32A76912780E}" srcOrd="3" destOrd="0" parTransId="{C636FE21-60B0-458A-A762-09C45A389334}" sibTransId="{E926D86B-D3AB-492E-961B-682838EE3F91}"/>
    <dgm:cxn modelId="{1275946C-F161-4558-936B-C5A62371F28B}" type="presOf" srcId="{65F0BCA7-F786-46D9-9960-2BD775E9C63B}" destId="{8416F329-6A0E-4DFB-8D07-FCA573343499}" srcOrd="1" destOrd="0" presId="urn:microsoft.com/office/officeart/2016/7/layout/RepeatingBendingProcessNew"/>
    <dgm:cxn modelId="{D5E31058-200B-491F-AB29-E5C040358B88}" type="presOf" srcId="{947F0B6B-859B-45F0-ABB3-84080AA677F2}" destId="{AFABF2D5-7F84-4694-AFE1-5C8DDC6ECBB8}" srcOrd="1" destOrd="0" presId="urn:microsoft.com/office/officeart/2016/7/layout/RepeatingBendingProcessNew"/>
    <dgm:cxn modelId="{022A1278-ACB0-4E56-A220-538C5459BE46}" type="presOf" srcId="{8A6BC412-2026-4679-A1B9-B05CE04C1E05}" destId="{7A6653CA-24A8-49B0-A789-C23D13249211}" srcOrd="0" destOrd="0" presId="urn:microsoft.com/office/officeart/2016/7/layout/RepeatingBendingProcessNew"/>
    <dgm:cxn modelId="{57FE827C-48EF-496C-9D68-73C7D01E988D}" type="presOf" srcId="{B491EA32-FFB6-4C87-87BC-5DC69F8B0308}" destId="{2FC53A68-C1D4-40C5-81A9-C6393F43BF91}" srcOrd="0" destOrd="0" presId="urn:microsoft.com/office/officeart/2016/7/layout/RepeatingBendingProcessNew"/>
    <dgm:cxn modelId="{1D125A7D-4934-4669-9AC7-94CF78644004}" type="presOf" srcId="{B118F5B0-F11A-4013-A70A-C258719A3FD4}" destId="{5AA6E3F9-0A7F-4B1D-8CB2-CCC1565C52B1}" srcOrd="1" destOrd="0" presId="urn:microsoft.com/office/officeart/2016/7/layout/RepeatingBendingProcessNew"/>
    <dgm:cxn modelId="{E8A7DD7F-59B2-444E-A0F9-28F523E40BC0}" srcId="{863D46E5-109C-4E30-B0E8-2158F6FE7478}" destId="{275D3A88-E7A8-47DC-B844-6F929146CC33}" srcOrd="0" destOrd="0" parTransId="{924214F0-60FC-41BC-930E-9FCD412E1142}" sibTransId="{65F0BCA7-F786-46D9-9960-2BD775E9C63B}"/>
    <dgm:cxn modelId="{216F9B88-D0DC-4E9E-9D44-4D5E584913B5}" type="presOf" srcId="{E926D86B-D3AB-492E-961B-682838EE3F91}" destId="{80A0C1CB-5848-4B82-8D00-0BB5E9D69CDC}" srcOrd="0" destOrd="0" presId="urn:microsoft.com/office/officeart/2016/7/layout/RepeatingBendingProcessNew"/>
    <dgm:cxn modelId="{D9007791-6AAC-446E-B9DF-1CDD14318600}" srcId="{863D46E5-109C-4E30-B0E8-2158F6FE7478}" destId="{09E72BA8-628E-4793-A7C3-3B2664B52281}" srcOrd="2" destOrd="0" parTransId="{84BFD160-7705-4255-80D2-EC613C358BBE}" sibTransId="{B118F5B0-F11A-4013-A70A-C258719A3FD4}"/>
    <dgm:cxn modelId="{1C6AA4B0-883F-4FF4-84B1-AB301DF7703A}" type="presOf" srcId="{B118F5B0-F11A-4013-A70A-C258719A3FD4}" destId="{4BDA4815-A3EA-4927-ACF0-9D65C9B47603}" srcOrd="0" destOrd="0" presId="urn:microsoft.com/office/officeart/2016/7/layout/RepeatingBendingProcessNew"/>
    <dgm:cxn modelId="{7B55C0C0-3DAF-4954-954C-B1130BE438B8}" type="presOf" srcId="{5115CD11-2F22-4344-A30A-C458BD95B6D4}" destId="{131767CC-CE67-44D5-890B-8EF3EAB9C170}" srcOrd="0" destOrd="0" presId="urn:microsoft.com/office/officeart/2016/7/layout/RepeatingBendingProcessNew"/>
    <dgm:cxn modelId="{C1FA95D9-F49A-4D8E-BAB0-42E3260D5603}" type="presOf" srcId="{E926D86B-D3AB-492E-961B-682838EE3F91}" destId="{6D873B7E-4B37-42FA-AE63-D1D191357371}" srcOrd="1" destOrd="0" presId="urn:microsoft.com/office/officeart/2016/7/layout/RepeatingBendingProcessNew"/>
    <dgm:cxn modelId="{72F8A7DF-B6B5-47AF-8E86-8D189EBBA438}" srcId="{863D46E5-109C-4E30-B0E8-2158F6FE7478}" destId="{3F00C928-130F-4303-9982-8AF9CEA707A2}" srcOrd="6" destOrd="0" parTransId="{5CC37AC8-9956-4A2C-A92C-D6D471090C15}" sibTransId="{5ED41DAB-057B-4C04-95D9-A302AF3E16AB}"/>
    <dgm:cxn modelId="{D7CDE3F6-4D87-4058-B91F-4A3BAE4C02E7}" type="presOf" srcId="{947F0B6B-859B-45F0-ABB3-84080AA677F2}" destId="{188B42C4-F90A-4B92-A837-145881404AFF}" srcOrd="0" destOrd="0" presId="urn:microsoft.com/office/officeart/2016/7/layout/RepeatingBendingProcessNew"/>
    <dgm:cxn modelId="{A36137F9-CE3B-4AB7-925A-62DA9AC5A57C}" type="presOf" srcId="{863D46E5-109C-4E30-B0E8-2158F6FE7478}" destId="{01AF6481-20D0-4398-A84F-57C355D238DB}" srcOrd="0" destOrd="0" presId="urn:microsoft.com/office/officeart/2016/7/layout/RepeatingBendingProcessNew"/>
    <dgm:cxn modelId="{280A1CFD-774D-4CE6-8EE0-89A307B54A92}" type="presOf" srcId="{65F0BCA7-F786-46D9-9960-2BD775E9C63B}" destId="{0105A2D9-A5DF-47C9-9A10-75676DC77031}" srcOrd="0" destOrd="0" presId="urn:microsoft.com/office/officeart/2016/7/layout/RepeatingBendingProcessNew"/>
    <dgm:cxn modelId="{A8FF085B-2A58-4708-8309-833E02323039}" type="presParOf" srcId="{01AF6481-20D0-4398-A84F-57C355D238DB}" destId="{7A6E9575-4315-4494-87A9-F3443BA939C1}" srcOrd="0" destOrd="0" presId="urn:microsoft.com/office/officeart/2016/7/layout/RepeatingBendingProcessNew"/>
    <dgm:cxn modelId="{355B6EFB-5595-42C9-A31A-0679AFFBD98B}" type="presParOf" srcId="{01AF6481-20D0-4398-A84F-57C355D238DB}" destId="{0105A2D9-A5DF-47C9-9A10-75676DC77031}" srcOrd="1" destOrd="0" presId="urn:microsoft.com/office/officeart/2016/7/layout/RepeatingBendingProcessNew"/>
    <dgm:cxn modelId="{9BE98745-201D-4A20-94F0-92AAB4FE0091}" type="presParOf" srcId="{0105A2D9-A5DF-47C9-9A10-75676DC77031}" destId="{8416F329-6A0E-4DFB-8D07-FCA573343499}" srcOrd="0" destOrd="0" presId="urn:microsoft.com/office/officeart/2016/7/layout/RepeatingBendingProcessNew"/>
    <dgm:cxn modelId="{4CE55724-AFA2-4912-9A12-C6A2E3FD6828}" type="presParOf" srcId="{01AF6481-20D0-4398-A84F-57C355D238DB}" destId="{131767CC-CE67-44D5-890B-8EF3EAB9C170}" srcOrd="2" destOrd="0" presId="urn:microsoft.com/office/officeart/2016/7/layout/RepeatingBendingProcessNew"/>
    <dgm:cxn modelId="{9FB16DDE-543F-4031-A059-7C6F3CB09EBD}" type="presParOf" srcId="{01AF6481-20D0-4398-A84F-57C355D238DB}" destId="{7A6653CA-24A8-49B0-A789-C23D13249211}" srcOrd="3" destOrd="0" presId="urn:microsoft.com/office/officeart/2016/7/layout/RepeatingBendingProcessNew"/>
    <dgm:cxn modelId="{B690B36C-0F0E-4115-B8C8-D1DE752D1603}" type="presParOf" srcId="{7A6653CA-24A8-49B0-A789-C23D13249211}" destId="{386DAEDD-AEE6-4894-AEA4-D47CE5AAC9BC}" srcOrd="0" destOrd="0" presId="urn:microsoft.com/office/officeart/2016/7/layout/RepeatingBendingProcessNew"/>
    <dgm:cxn modelId="{E8779593-E7FF-4EAE-8AEB-60B23863917C}" type="presParOf" srcId="{01AF6481-20D0-4398-A84F-57C355D238DB}" destId="{3A4301D7-0FF9-4345-952F-119F040E7955}" srcOrd="4" destOrd="0" presId="urn:microsoft.com/office/officeart/2016/7/layout/RepeatingBendingProcessNew"/>
    <dgm:cxn modelId="{E9498B05-7A51-4C30-8183-3FAB2DC8CA88}" type="presParOf" srcId="{01AF6481-20D0-4398-A84F-57C355D238DB}" destId="{4BDA4815-A3EA-4927-ACF0-9D65C9B47603}" srcOrd="5" destOrd="0" presId="urn:microsoft.com/office/officeart/2016/7/layout/RepeatingBendingProcessNew"/>
    <dgm:cxn modelId="{3C24C319-2EE4-469A-92C4-1585DE040B36}" type="presParOf" srcId="{4BDA4815-A3EA-4927-ACF0-9D65C9B47603}" destId="{5AA6E3F9-0A7F-4B1D-8CB2-CCC1565C52B1}" srcOrd="0" destOrd="0" presId="urn:microsoft.com/office/officeart/2016/7/layout/RepeatingBendingProcessNew"/>
    <dgm:cxn modelId="{CE0B82DA-F3E8-4DD2-B965-B3EB18FAC49B}" type="presParOf" srcId="{01AF6481-20D0-4398-A84F-57C355D238DB}" destId="{A0CEC75D-789C-41B5-9300-1066E79B3E10}" srcOrd="6" destOrd="0" presId="urn:microsoft.com/office/officeart/2016/7/layout/RepeatingBendingProcessNew"/>
    <dgm:cxn modelId="{A71881EA-9B50-47E3-8C49-588FC38BFC8C}" type="presParOf" srcId="{01AF6481-20D0-4398-A84F-57C355D238DB}" destId="{80A0C1CB-5848-4B82-8D00-0BB5E9D69CDC}" srcOrd="7" destOrd="0" presId="urn:microsoft.com/office/officeart/2016/7/layout/RepeatingBendingProcessNew"/>
    <dgm:cxn modelId="{4B32113F-A396-4498-87C9-66F582CFF19A}" type="presParOf" srcId="{80A0C1CB-5848-4B82-8D00-0BB5E9D69CDC}" destId="{6D873B7E-4B37-42FA-AE63-D1D191357371}" srcOrd="0" destOrd="0" presId="urn:microsoft.com/office/officeart/2016/7/layout/RepeatingBendingProcessNew"/>
    <dgm:cxn modelId="{76DE28D4-382B-4220-8D20-1F463E780E18}" type="presParOf" srcId="{01AF6481-20D0-4398-A84F-57C355D238DB}" destId="{11EF1BA9-D92D-4E09-A3DA-A3466D0EADC3}" srcOrd="8" destOrd="0" presId="urn:microsoft.com/office/officeart/2016/7/layout/RepeatingBendingProcessNew"/>
    <dgm:cxn modelId="{A0D14450-A0E7-4F01-B850-1956984B0774}" type="presParOf" srcId="{01AF6481-20D0-4398-A84F-57C355D238DB}" destId="{2FC53A68-C1D4-40C5-81A9-C6393F43BF91}" srcOrd="9" destOrd="0" presId="urn:microsoft.com/office/officeart/2016/7/layout/RepeatingBendingProcessNew"/>
    <dgm:cxn modelId="{4CBBDAD2-49B6-4BA0-B164-0AA87BE87D9E}" type="presParOf" srcId="{2FC53A68-C1D4-40C5-81A9-C6393F43BF91}" destId="{62D463C6-676A-41D9-9C91-50D2F009FEE7}" srcOrd="0" destOrd="0" presId="urn:microsoft.com/office/officeart/2016/7/layout/RepeatingBendingProcessNew"/>
    <dgm:cxn modelId="{66585AF5-3B79-4291-A31B-F92260CA2734}" type="presParOf" srcId="{01AF6481-20D0-4398-A84F-57C355D238DB}" destId="{21A51500-CF02-4463-AB70-D1CEA9C8CB01}" srcOrd="10" destOrd="0" presId="urn:microsoft.com/office/officeart/2016/7/layout/RepeatingBendingProcessNew"/>
    <dgm:cxn modelId="{0958AA01-D9D6-406B-81B3-3C0E0D7E9F94}" type="presParOf" srcId="{01AF6481-20D0-4398-A84F-57C355D238DB}" destId="{188B42C4-F90A-4B92-A837-145881404AFF}" srcOrd="11" destOrd="0" presId="urn:microsoft.com/office/officeart/2016/7/layout/RepeatingBendingProcessNew"/>
    <dgm:cxn modelId="{3227C7DC-E21B-4D65-ABB6-A5A2EE0AA339}" type="presParOf" srcId="{188B42C4-F90A-4B92-A837-145881404AFF}" destId="{AFABF2D5-7F84-4694-AFE1-5C8DDC6ECBB8}" srcOrd="0" destOrd="0" presId="urn:microsoft.com/office/officeart/2016/7/layout/RepeatingBendingProcessNew"/>
    <dgm:cxn modelId="{5E97100D-C2C7-46FB-A406-DDA520575707}" type="presParOf" srcId="{01AF6481-20D0-4398-A84F-57C355D238DB}" destId="{046CBFF4-A1B6-4416-824E-F91AD6C7121F}" srcOrd="12" destOrd="0" presId="urn:microsoft.com/office/officeart/2016/7/layout/RepeatingBendingProcessNew"/>
    <dgm:cxn modelId="{39A0A552-63BE-419E-B5AB-F659CA2C0127}" type="presParOf" srcId="{01AF6481-20D0-4398-A84F-57C355D238DB}" destId="{79CF5582-3DB7-4987-9E67-3FDF1639D8B3}" srcOrd="13" destOrd="0" presId="urn:microsoft.com/office/officeart/2016/7/layout/RepeatingBendingProcessNew"/>
    <dgm:cxn modelId="{755E8AA6-A0FB-49E4-8DF1-179B2188CEC9}" type="presParOf" srcId="{79CF5582-3DB7-4987-9E67-3FDF1639D8B3}" destId="{AC1969A9-77E4-4261-82CF-12FE9F963F15}" srcOrd="0" destOrd="0" presId="urn:microsoft.com/office/officeart/2016/7/layout/RepeatingBendingProcessNew"/>
    <dgm:cxn modelId="{4AB438C7-B777-4155-983D-9C51D531191A}" type="presParOf" srcId="{01AF6481-20D0-4398-A84F-57C355D238DB}" destId="{6C540FC4-69B7-4B59-9D89-71C9599319BA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78B178-8480-4016-A71D-D385C0E63AB5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C5F23A5-F77A-447E-8CC4-40C26678A212}">
      <dgm:prSet/>
      <dgm:spPr/>
      <dgm:t>
        <a:bodyPr/>
        <a:lstStyle/>
        <a:p>
          <a:r>
            <a:rPr lang="nl-BE"/>
            <a:t>Fase 1: </a:t>
          </a:r>
          <a:r>
            <a:rPr lang="nl-BE" b="1"/>
            <a:t>kalmeren van acuut psychotische crisis</a:t>
          </a:r>
          <a:r>
            <a:rPr lang="nl-BE"/>
            <a:t>: angstvermindering en rustbevordering door constante begeleiding, zo nodig in ‘soft room’</a:t>
          </a:r>
          <a:endParaRPr lang="en-US"/>
        </a:p>
      </dgm:t>
    </dgm:pt>
    <dgm:pt modelId="{CC34BE56-5C20-41F5-B191-E654856E31F0}" type="parTrans" cxnId="{3B0612F1-7678-4F12-9947-61AB76FE847A}">
      <dgm:prSet/>
      <dgm:spPr/>
      <dgm:t>
        <a:bodyPr/>
        <a:lstStyle/>
        <a:p>
          <a:endParaRPr lang="en-US"/>
        </a:p>
      </dgm:t>
    </dgm:pt>
    <dgm:pt modelId="{004C0E3C-5022-48FD-99CE-2E60BD24318A}" type="sibTrans" cxnId="{3B0612F1-7678-4F12-9947-61AB76FE847A}">
      <dgm:prSet/>
      <dgm:spPr/>
      <dgm:t>
        <a:bodyPr/>
        <a:lstStyle/>
        <a:p>
          <a:endParaRPr lang="en-US"/>
        </a:p>
      </dgm:t>
    </dgm:pt>
    <dgm:pt modelId="{DE828A90-2346-42EA-BF36-9EFDAAED0FDF}">
      <dgm:prSet/>
      <dgm:spPr/>
      <dgm:t>
        <a:bodyPr/>
        <a:lstStyle/>
        <a:p>
          <a:r>
            <a:rPr lang="nl-BE"/>
            <a:t>Fase 2: </a:t>
          </a:r>
          <a:r>
            <a:rPr lang="nl-BE" b="1"/>
            <a:t>activering </a:t>
          </a:r>
          <a:r>
            <a:rPr lang="nl-BE"/>
            <a:t>door geleidelijke herinschakeling in het dagdagelijkse leven via eenvoudige huishoudelijke taken in de tuin en keuken, later ook door boodschappen en wandelingen in dorp of stad</a:t>
          </a:r>
          <a:endParaRPr lang="en-US"/>
        </a:p>
      </dgm:t>
    </dgm:pt>
    <dgm:pt modelId="{4507A98C-F5DC-4F43-8C07-871FF8167E7B}" type="parTrans" cxnId="{E93EEA0D-5261-4033-93C5-C7DFF9C510A6}">
      <dgm:prSet/>
      <dgm:spPr/>
      <dgm:t>
        <a:bodyPr/>
        <a:lstStyle/>
        <a:p>
          <a:endParaRPr lang="en-US"/>
        </a:p>
      </dgm:t>
    </dgm:pt>
    <dgm:pt modelId="{2E553E02-1EC2-4386-BCCB-E0B9BFE7C5E0}" type="sibTrans" cxnId="{E93EEA0D-5261-4033-93C5-C7DFF9C510A6}">
      <dgm:prSet/>
      <dgm:spPr/>
      <dgm:t>
        <a:bodyPr/>
        <a:lstStyle/>
        <a:p>
          <a:endParaRPr lang="en-US"/>
        </a:p>
      </dgm:t>
    </dgm:pt>
    <dgm:pt modelId="{EC89A8B2-91FC-4CD4-B8BF-0B59E599E8C7}">
      <dgm:prSet/>
      <dgm:spPr/>
      <dgm:t>
        <a:bodyPr/>
        <a:lstStyle/>
        <a:p>
          <a:r>
            <a:rPr lang="nl-BE"/>
            <a:t>Fase 3: </a:t>
          </a:r>
          <a:r>
            <a:rPr lang="nl-BE" b="1"/>
            <a:t>algemene sociale en professionele re-integratie </a:t>
          </a:r>
          <a:r>
            <a:rPr lang="nl-BE"/>
            <a:t>door </a:t>
          </a:r>
          <a:endParaRPr lang="en-US"/>
        </a:p>
      </dgm:t>
    </dgm:pt>
    <dgm:pt modelId="{B076CA49-4A42-4E5C-A76D-DE295D5E6980}" type="parTrans" cxnId="{7997F961-3E6D-48A4-8091-E51450D322F0}">
      <dgm:prSet/>
      <dgm:spPr/>
      <dgm:t>
        <a:bodyPr/>
        <a:lstStyle/>
        <a:p>
          <a:endParaRPr lang="en-US"/>
        </a:p>
      </dgm:t>
    </dgm:pt>
    <dgm:pt modelId="{A007DCB5-7D96-40FE-9DD7-911AACBD3E91}" type="sibTrans" cxnId="{7997F961-3E6D-48A4-8091-E51450D322F0}">
      <dgm:prSet/>
      <dgm:spPr/>
      <dgm:t>
        <a:bodyPr/>
        <a:lstStyle/>
        <a:p>
          <a:endParaRPr lang="en-US"/>
        </a:p>
      </dgm:t>
    </dgm:pt>
    <dgm:pt modelId="{D7F32A5E-1232-431B-BEAC-B4EB06096B31}">
      <dgm:prSet/>
      <dgm:spPr/>
      <dgm:t>
        <a:bodyPr/>
        <a:lstStyle/>
        <a:p>
          <a:r>
            <a:rPr lang="nl-BE"/>
            <a:t>geleidelijke uitbreiding van sociale contacten,</a:t>
          </a:r>
          <a:endParaRPr lang="en-US"/>
        </a:p>
      </dgm:t>
    </dgm:pt>
    <dgm:pt modelId="{1CE75394-F4F1-4CEA-A2D8-0AC97DE0EA88}" type="parTrans" cxnId="{196E54AA-AEB4-466E-9B05-758F3ACDBC9B}">
      <dgm:prSet/>
      <dgm:spPr/>
      <dgm:t>
        <a:bodyPr/>
        <a:lstStyle/>
        <a:p>
          <a:endParaRPr lang="en-US"/>
        </a:p>
      </dgm:t>
    </dgm:pt>
    <dgm:pt modelId="{F7464E63-842E-4032-BB0E-566D87CCFDA1}" type="sibTrans" cxnId="{196E54AA-AEB4-466E-9B05-758F3ACDBC9B}">
      <dgm:prSet/>
      <dgm:spPr/>
      <dgm:t>
        <a:bodyPr/>
        <a:lstStyle/>
        <a:p>
          <a:endParaRPr lang="en-US"/>
        </a:p>
      </dgm:t>
    </dgm:pt>
    <dgm:pt modelId="{C20C46B6-0D91-4BF6-8FF9-C12AC4B48464}">
      <dgm:prSet/>
      <dgm:spPr/>
      <dgm:t>
        <a:bodyPr/>
        <a:lstStyle/>
        <a:p>
          <a:r>
            <a:rPr lang="nl-BE"/>
            <a:t>weer opnemen van studies of werk in opportune omstandigheden </a:t>
          </a:r>
          <a:endParaRPr lang="en-US"/>
        </a:p>
      </dgm:t>
    </dgm:pt>
    <dgm:pt modelId="{A1B405A1-D6E2-486E-83DE-0C4159489EF2}" type="parTrans" cxnId="{309BA521-847F-438E-9FC7-4E8D6F0501FE}">
      <dgm:prSet/>
      <dgm:spPr/>
      <dgm:t>
        <a:bodyPr/>
        <a:lstStyle/>
        <a:p>
          <a:endParaRPr lang="en-US"/>
        </a:p>
      </dgm:t>
    </dgm:pt>
    <dgm:pt modelId="{E337130C-06CE-4268-BD9C-2914933C9B78}" type="sibTrans" cxnId="{309BA521-847F-438E-9FC7-4E8D6F0501FE}">
      <dgm:prSet/>
      <dgm:spPr/>
      <dgm:t>
        <a:bodyPr/>
        <a:lstStyle/>
        <a:p>
          <a:endParaRPr lang="en-US"/>
        </a:p>
      </dgm:t>
    </dgm:pt>
    <dgm:pt modelId="{990F8C39-DB66-4480-8685-F5C285C9F516}">
      <dgm:prSet/>
      <dgm:spPr/>
      <dgm:t>
        <a:bodyPr/>
        <a:lstStyle/>
        <a:p>
          <a:r>
            <a:rPr lang="nl-BE"/>
            <a:t>zoektocht naar woonvorm</a:t>
          </a:r>
          <a:endParaRPr lang="en-US"/>
        </a:p>
      </dgm:t>
    </dgm:pt>
    <dgm:pt modelId="{2D3D9940-CD47-4E78-B036-0EB69DF4BAB4}" type="parTrans" cxnId="{F944A521-C20D-4573-B98B-BCFE78B198ED}">
      <dgm:prSet/>
      <dgm:spPr/>
      <dgm:t>
        <a:bodyPr/>
        <a:lstStyle/>
        <a:p>
          <a:endParaRPr lang="en-US"/>
        </a:p>
      </dgm:t>
    </dgm:pt>
    <dgm:pt modelId="{7F14650B-F858-4B29-8952-0B5DF9B1EAE2}" type="sibTrans" cxnId="{F944A521-C20D-4573-B98B-BCFE78B198ED}">
      <dgm:prSet/>
      <dgm:spPr/>
      <dgm:t>
        <a:bodyPr/>
        <a:lstStyle/>
        <a:p>
          <a:endParaRPr lang="en-US"/>
        </a:p>
      </dgm:t>
    </dgm:pt>
    <dgm:pt modelId="{EFA73A94-EC96-4CC7-9C83-05379932681E}">
      <dgm:prSet/>
      <dgm:spPr/>
      <dgm:t>
        <a:bodyPr/>
        <a:lstStyle/>
        <a:p>
          <a:r>
            <a:rPr lang="nl-BE" dirty="0"/>
            <a:t>Fase 4 of nazorg door mobiele equipe of verwijzer met als doel </a:t>
          </a:r>
          <a:r>
            <a:rPr lang="nl-BE" b="1" dirty="0"/>
            <a:t>stabilisatie en hervalpreventie</a:t>
          </a:r>
          <a:endParaRPr lang="en-US" dirty="0"/>
        </a:p>
      </dgm:t>
    </dgm:pt>
    <dgm:pt modelId="{7644F0B3-8719-469F-8C2B-83704AC8AF09}" type="parTrans" cxnId="{5F61765F-1258-4B97-ABBE-1EB71198BCEC}">
      <dgm:prSet/>
      <dgm:spPr/>
      <dgm:t>
        <a:bodyPr/>
        <a:lstStyle/>
        <a:p>
          <a:endParaRPr lang="en-US"/>
        </a:p>
      </dgm:t>
    </dgm:pt>
    <dgm:pt modelId="{9F7DA2CF-E5AE-4761-90FA-6C0499D40161}" type="sibTrans" cxnId="{5F61765F-1258-4B97-ABBE-1EB71198BCEC}">
      <dgm:prSet/>
      <dgm:spPr/>
      <dgm:t>
        <a:bodyPr/>
        <a:lstStyle/>
        <a:p>
          <a:endParaRPr lang="en-US"/>
        </a:p>
      </dgm:t>
    </dgm:pt>
    <dgm:pt modelId="{758948E1-242E-409B-8202-465669F69B8A}" type="pres">
      <dgm:prSet presAssocID="{0978B178-8480-4016-A71D-D385C0E63AB5}" presName="Name0" presStyleCnt="0">
        <dgm:presLayoutVars>
          <dgm:dir/>
          <dgm:animLvl val="lvl"/>
          <dgm:resizeHandles val="exact"/>
        </dgm:presLayoutVars>
      </dgm:prSet>
      <dgm:spPr/>
    </dgm:pt>
    <dgm:pt modelId="{6C168707-15C2-4548-AF80-749C58B52D43}" type="pres">
      <dgm:prSet presAssocID="{EFA73A94-EC96-4CC7-9C83-05379932681E}" presName="boxAndChildren" presStyleCnt="0"/>
      <dgm:spPr/>
    </dgm:pt>
    <dgm:pt modelId="{31F2C5F1-4197-4843-8067-DF8EEA342596}" type="pres">
      <dgm:prSet presAssocID="{EFA73A94-EC96-4CC7-9C83-05379932681E}" presName="parentTextBox" presStyleLbl="node1" presStyleIdx="0" presStyleCnt="4"/>
      <dgm:spPr/>
    </dgm:pt>
    <dgm:pt modelId="{677C772F-7DD2-454B-8E3C-DDAEFDBC7094}" type="pres">
      <dgm:prSet presAssocID="{A007DCB5-7D96-40FE-9DD7-911AACBD3E91}" presName="sp" presStyleCnt="0"/>
      <dgm:spPr/>
    </dgm:pt>
    <dgm:pt modelId="{27F6BDFF-B620-4707-BF22-B672A3DF5957}" type="pres">
      <dgm:prSet presAssocID="{EC89A8B2-91FC-4CD4-B8BF-0B59E599E8C7}" presName="arrowAndChildren" presStyleCnt="0"/>
      <dgm:spPr/>
    </dgm:pt>
    <dgm:pt modelId="{DC422DED-922D-4788-BC20-3F984F9E4C94}" type="pres">
      <dgm:prSet presAssocID="{EC89A8B2-91FC-4CD4-B8BF-0B59E599E8C7}" presName="parentTextArrow" presStyleLbl="node1" presStyleIdx="0" presStyleCnt="4"/>
      <dgm:spPr/>
    </dgm:pt>
    <dgm:pt modelId="{F571D092-1E83-4073-91B3-45C87E699220}" type="pres">
      <dgm:prSet presAssocID="{EC89A8B2-91FC-4CD4-B8BF-0B59E599E8C7}" presName="arrow" presStyleLbl="node1" presStyleIdx="1" presStyleCnt="4"/>
      <dgm:spPr/>
    </dgm:pt>
    <dgm:pt modelId="{4E9BB9AF-951D-4393-BF83-97B7B2FA5367}" type="pres">
      <dgm:prSet presAssocID="{EC89A8B2-91FC-4CD4-B8BF-0B59E599E8C7}" presName="descendantArrow" presStyleCnt="0"/>
      <dgm:spPr/>
    </dgm:pt>
    <dgm:pt modelId="{E472CD24-7153-4F03-99C5-E06FB20B73BF}" type="pres">
      <dgm:prSet presAssocID="{D7F32A5E-1232-431B-BEAC-B4EB06096B31}" presName="childTextArrow" presStyleLbl="fgAccFollowNode1" presStyleIdx="0" presStyleCnt="3">
        <dgm:presLayoutVars>
          <dgm:bulletEnabled val="1"/>
        </dgm:presLayoutVars>
      </dgm:prSet>
      <dgm:spPr/>
    </dgm:pt>
    <dgm:pt modelId="{8C7A0FFF-41FF-461E-9E0C-1536B4C5B77F}" type="pres">
      <dgm:prSet presAssocID="{C20C46B6-0D91-4BF6-8FF9-C12AC4B48464}" presName="childTextArrow" presStyleLbl="fgAccFollowNode1" presStyleIdx="1" presStyleCnt="3">
        <dgm:presLayoutVars>
          <dgm:bulletEnabled val="1"/>
        </dgm:presLayoutVars>
      </dgm:prSet>
      <dgm:spPr/>
    </dgm:pt>
    <dgm:pt modelId="{D6B29E2E-D34E-4334-A3CB-200C1634AE5A}" type="pres">
      <dgm:prSet presAssocID="{990F8C39-DB66-4480-8685-F5C285C9F516}" presName="childTextArrow" presStyleLbl="fgAccFollowNode1" presStyleIdx="2" presStyleCnt="3">
        <dgm:presLayoutVars>
          <dgm:bulletEnabled val="1"/>
        </dgm:presLayoutVars>
      </dgm:prSet>
      <dgm:spPr/>
    </dgm:pt>
    <dgm:pt modelId="{9537A785-398E-4B99-95F5-14BCA06C0FB7}" type="pres">
      <dgm:prSet presAssocID="{2E553E02-1EC2-4386-BCCB-E0B9BFE7C5E0}" presName="sp" presStyleCnt="0"/>
      <dgm:spPr/>
    </dgm:pt>
    <dgm:pt modelId="{28BE5A9D-F814-4BE9-8618-D347B6973015}" type="pres">
      <dgm:prSet presAssocID="{DE828A90-2346-42EA-BF36-9EFDAAED0FDF}" presName="arrowAndChildren" presStyleCnt="0"/>
      <dgm:spPr/>
    </dgm:pt>
    <dgm:pt modelId="{56C70229-A564-4482-A408-F616232F5069}" type="pres">
      <dgm:prSet presAssocID="{DE828A90-2346-42EA-BF36-9EFDAAED0FDF}" presName="parentTextArrow" presStyleLbl="node1" presStyleIdx="2" presStyleCnt="4"/>
      <dgm:spPr/>
    </dgm:pt>
    <dgm:pt modelId="{2782418A-66F1-48FD-8BC6-CD2FD920B7FB}" type="pres">
      <dgm:prSet presAssocID="{004C0E3C-5022-48FD-99CE-2E60BD24318A}" presName="sp" presStyleCnt="0"/>
      <dgm:spPr/>
    </dgm:pt>
    <dgm:pt modelId="{D2F3CDEB-C258-447E-B694-D34A7D3A06C9}" type="pres">
      <dgm:prSet presAssocID="{DC5F23A5-F77A-447E-8CC4-40C26678A212}" presName="arrowAndChildren" presStyleCnt="0"/>
      <dgm:spPr/>
    </dgm:pt>
    <dgm:pt modelId="{01CEA7F0-C2C5-4FB7-A6C4-FC81593DE999}" type="pres">
      <dgm:prSet presAssocID="{DC5F23A5-F77A-447E-8CC4-40C26678A212}" presName="parentTextArrow" presStyleLbl="node1" presStyleIdx="3" presStyleCnt="4"/>
      <dgm:spPr/>
    </dgm:pt>
  </dgm:ptLst>
  <dgm:cxnLst>
    <dgm:cxn modelId="{E93EEA0D-5261-4033-93C5-C7DFF9C510A6}" srcId="{0978B178-8480-4016-A71D-D385C0E63AB5}" destId="{DE828A90-2346-42EA-BF36-9EFDAAED0FDF}" srcOrd="1" destOrd="0" parTransId="{4507A98C-F5DC-4F43-8C07-871FF8167E7B}" sibTransId="{2E553E02-1EC2-4386-BCCB-E0B9BFE7C5E0}"/>
    <dgm:cxn modelId="{F944A521-C20D-4573-B98B-BCFE78B198ED}" srcId="{EC89A8B2-91FC-4CD4-B8BF-0B59E599E8C7}" destId="{990F8C39-DB66-4480-8685-F5C285C9F516}" srcOrd="2" destOrd="0" parTransId="{2D3D9940-CD47-4E78-B036-0EB69DF4BAB4}" sibTransId="{7F14650B-F858-4B29-8952-0B5DF9B1EAE2}"/>
    <dgm:cxn modelId="{309BA521-847F-438E-9FC7-4E8D6F0501FE}" srcId="{EC89A8B2-91FC-4CD4-B8BF-0B59E599E8C7}" destId="{C20C46B6-0D91-4BF6-8FF9-C12AC4B48464}" srcOrd="1" destOrd="0" parTransId="{A1B405A1-D6E2-486E-83DE-0C4159489EF2}" sibTransId="{E337130C-06CE-4268-BD9C-2914933C9B78}"/>
    <dgm:cxn modelId="{5F61765F-1258-4B97-ABBE-1EB71198BCEC}" srcId="{0978B178-8480-4016-A71D-D385C0E63AB5}" destId="{EFA73A94-EC96-4CC7-9C83-05379932681E}" srcOrd="3" destOrd="0" parTransId="{7644F0B3-8719-469F-8C2B-83704AC8AF09}" sibTransId="{9F7DA2CF-E5AE-4761-90FA-6C0499D40161}"/>
    <dgm:cxn modelId="{7997F961-3E6D-48A4-8091-E51450D322F0}" srcId="{0978B178-8480-4016-A71D-D385C0E63AB5}" destId="{EC89A8B2-91FC-4CD4-B8BF-0B59E599E8C7}" srcOrd="2" destOrd="0" parTransId="{B076CA49-4A42-4E5C-A76D-DE295D5E6980}" sibTransId="{A007DCB5-7D96-40FE-9DD7-911AACBD3E91}"/>
    <dgm:cxn modelId="{17D49048-0F0C-4D56-B74F-E75956B8CA98}" type="presOf" srcId="{C20C46B6-0D91-4BF6-8FF9-C12AC4B48464}" destId="{8C7A0FFF-41FF-461E-9E0C-1536B4C5B77F}" srcOrd="0" destOrd="0" presId="urn:microsoft.com/office/officeart/2005/8/layout/process4"/>
    <dgm:cxn modelId="{659C8E57-ED6A-4BA0-8702-5878F5F7AA11}" type="presOf" srcId="{EC89A8B2-91FC-4CD4-B8BF-0B59E599E8C7}" destId="{DC422DED-922D-4788-BC20-3F984F9E4C94}" srcOrd="0" destOrd="0" presId="urn:microsoft.com/office/officeart/2005/8/layout/process4"/>
    <dgm:cxn modelId="{CC5AF597-BD97-46F0-978F-A09A8CC333FC}" type="presOf" srcId="{DC5F23A5-F77A-447E-8CC4-40C26678A212}" destId="{01CEA7F0-C2C5-4FB7-A6C4-FC81593DE999}" srcOrd="0" destOrd="0" presId="urn:microsoft.com/office/officeart/2005/8/layout/process4"/>
    <dgm:cxn modelId="{6F52A0A2-0059-4389-A0B5-2684D491E692}" type="presOf" srcId="{DE828A90-2346-42EA-BF36-9EFDAAED0FDF}" destId="{56C70229-A564-4482-A408-F616232F5069}" srcOrd="0" destOrd="0" presId="urn:microsoft.com/office/officeart/2005/8/layout/process4"/>
    <dgm:cxn modelId="{196E54AA-AEB4-466E-9B05-758F3ACDBC9B}" srcId="{EC89A8B2-91FC-4CD4-B8BF-0B59E599E8C7}" destId="{D7F32A5E-1232-431B-BEAC-B4EB06096B31}" srcOrd="0" destOrd="0" parTransId="{1CE75394-F4F1-4CEA-A2D8-0AC97DE0EA88}" sibTransId="{F7464E63-842E-4032-BB0E-566D87CCFDA1}"/>
    <dgm:cxn modelId="{ECB827AB-E737-4F63-B7D1-CF479CD006A3}" type="presOf" srcId="{EC89A8B2-91FC-4CD4-B8BF-0B59E599E8C7}" destId="{F571D092-1E83-4073-91B3-45C87E699220}" srcOrd="1" destOrd="0" presId="urn:microsoft.com/office/officeart/2005/8/layout/process4"/>
    <dgm:cxn modelId="{785F15B5-AEFC-4B4E-B8E3-787FFACC26ED}" type="presOf" srcId="{990F8C39-DB66-4480-8685-F5C285C9F516}" destId="{D6B29E2E-D34E-4334-A3CB-200C1634AE5A}" srcOrd="0" destOrd="0" presId="urn:microsoft.com/office/officeart/2005/8/layout/process4"/>
    <dgm:cxn modelId="{89CC18CA-ABCF-4280-958B-8EEBD3B0F4CA}" type="presOf" srcId="{EFA73A94-EC96-4CC7-9C83-05379932681E}" destId="{31F2C5F1-4197-4843-8067-DF8EEA342596}" srcOrd="0" destOrd="0" presId="urn:microsoft.com/office/officeart/2005/8/layout/process4"/>
    <dgm:cxn modelId="{EE0779CD-919F-44C5-A3B0-B6A5868A7356}" type="presOf" srcId="{D7F32A5E-1232-431B-BEAC-B4EB06096B31}" destId="{E472CD24-7153-4F03-99C5-E06FB20B73BF}" srcOrd="0" destOrd="0" presId="urn:microsoft.com/office/officeart/2005/8/layout/process4"/>
    <dgm:cxn modelId="{3B0612F1-7678-4F12-9947-61AB76FE847A}" srcId="{0978B178-8480-4016-A71D-D385C0E63AB5}" destId="{DC5F23A5-F77A-447E-8CC4-40C26678A212}" srcOrd="0" destOrd="0" parTransId="{CC34BE56-5C20-41F5-B191-E654856E31F0}" sibTransId="{004C0E3C-5022-48FD-99CE-2E60BD24318A}"/>
    <dgm:cxn modelId="{4DCBAEF9-24C6-449A-8FDB-3E17F1C88880}" type="presOf" srcId="{0978B178-8480-4016-A71D-D385C0E63AB5}" destId="{758948E1-242E-409B-8202-465669F69B8A}" srcOrd="0" destOrd="0" presId="urn:microsoft.com/office/officeart/2005/8/layout/process4"/>
    <dgm:cxn modelId="{7F474009-5A11-46ED-9431-B9F65A762A32}" type="presParOf" srcId="{758948E1-242E-409B-8202-465669F69B8A}" destId="{6C168707-15C2-4548-AF80-749C58B52D43}" srcOrd="0" destOrd="0" presId="urn:microsoft.com/office/officeart/2005/8/layout/process4"/>
    <dgm:cxn modelId="{85BC5C0E-DE03-48DF-A23B-BCEB038DE76C}" type="presParOf" srcId="{6C168707-15C2-4548-AF80-749C58B52D43}" destId="{31F2C5F1-4197-4843-8067-DF8EEA342596}" srcOrd="0" destOrd="0" presId="urn:microsoft.com/office/officeart/2005/8/layout/process4"/>
    <dgm:cxn modelId="{61053CBC-58D8-4F4D-A076-37459F9F0716}" type="presParOf" srcId="{758948E1-242E-409B-8202-465669F69B8A}" destId="{677C772F-7DD2-454B-8E3C-DDAEFDBC7094}" srcOrd="1" destOrd="0" presId="urn:microsoft.com/office/officeart/2005/8/layout/process4"/>
    <dgm:cxn modelId="{89BE94FC-9396-4AEC-B94D-846F01ABC99F}" type="presParOf" srcId="{758948E1-242E-409B-8202-465669F69B8A}" destId="{27F6BDFF-B620-4707-BF22-B672A3DF5957}" srcOrd="2" destOrd="0" presId="urn:microsoft.com/office/officeart/2005/8/layout/process4"/>
    <dgm:cxn modelId="{1C9935E4-AFC9-41E8-945F-8CA11101935B}" type="presParOf" srcId="{27F6BDFF-B620-4707-BF22-B672A3DF5957}" destId="{DC422DED-922D-4788-BC20-3F984F9E4C94}" srcOrd="0" destOrd="0" presId="urn:microsoft.com/office/officeart/2005/8/layout/process4"/>
    <dgm:cxn modelId="{31703B9F-3371-4A37-97DF-5AF176FF068D}" type="presParOf" srcId="{27F6BDFF-B620-4707-BF22-B672A3DF5957}" destId="{F571D092-1E83-4073-91B3-45C87E699220}" srcOrd="1" destOrd="0" presId="urn:microsoft.com/office/officeart/2005/8/layout/process4"/>
    <dgm:cxn modelId="{CECD459A-E8AC-489E-A317-C739EB32FD87}" type="presParOf" srcId="{27F6BDFF-B620-4707-BF22-B672A3DF5957}" destId="{4E9BB9AF-951D-4393-BF83-97B7B2FA5367}" srcOrd="2" destOrd="0" presId="urn:microsoft.com/office/officeart/2005/8/layout/process4"/>
    <dgm:cxn modelId="{769BA97A-C8BC-4244-BD7D-7AA6DDAC15AE}" type="presParOf" srcId="{4E9BB9AF-951D-4393-BF83-97B7B2FA5367}" destId="{E472CD24-7153-4F03-99C5-E06FB20B73BF}" srcOrd="0" destOrd="0" presId="urn:microsoft.com/office/officeart/2005/8/layout/process4"/>
    <dgm:cxn modelId="{4E30200D-7E37-4605-B8C0-5E60FFCA9107}" type="presParOf" srcId="{4E9BB9AF-951D-4393-BF83-97B7B2FA5367}" destId="{8C7A0FFF-41FF-461E-9E0C-1536B4C5B77F}" srcOrd="1" destOrd="0" presId="urn:microsoft.com/office/officeart/2005/8/layout/process4"/>
    <dgm:cxn modelId="{5DAC645A-5B9B-4919-AAC4-AFB9030BE5B3}" type="presParOf" srcId="{4E9BB9AF-951D-4393-BF83-97B7B2FA5367}" destId="{D6B29E2E-D34E-4334-A3CB-200C1634AE5A}" srcOrd="2" destOrd="0" presId="urn:microsoft.com/office/officeart/2005/8/layout/process4"/>
    <dgm:cxn modelId="{06FBD2DD-B00F-4BB4-AB29-F655B69E64DC}" type="presParOf" srcId="{758948E1-242E-409B-8202-465669F69B8A}" destId="{9537A785-398E-4B99-95F5-14BCA06C0FB7}" srcOrd="3" destOrd="0" presId="urn:microsoft.com/office/officeart/2005/8/layout/process4"/>
    <dgm:cxn modelId="{69D64299-1488-4A5C-BB4F-19C1A1B70AB6}" type="presParOf" srcId="{758948E1-242E-409B-8202-465669F69B8A}" destId="{28BE5A9D-F814-4BE9-8618-D347B6973015}" srcOrd="4" destOrd="0" presId="urn:microsoft.com/office/officeart/2005/8/layout/process4"/>
    <dgm:cxn modelId="{CD47A3BA-25B4-41DE-B8AC-514EE66E3D83}" type="presParOf" srcId="{28BE5A9D-F814-4BE9-8618-D347B6973015}" destId="{56C70229-A564-4482-A408-F616232F5069}" srcOrd="0" destOrd="0" presId="urn:microsoft.com/office/officeart/2005/8/layout/process4"/>
    <dgm:cxn modelId="{FAC419F6-24E1-4B72-BDA2-EFCC18DEF5A3}" type="presParOf" srcId="{758948E1-242E-409B-8202-465669F69B8A}" destId="{2782418A-66F1-48FD-8BC6-CD2FD920B7FB}" srcOrd="5" destOrd="0" presId="urn:microsoft.com/office/officeart/2005/8/layout/process4"/>
    <dgm:cxn modelId="{B2F78DC6-574D-46BA-82DF-201DADB5B223}" type="presParOf" srcId="{758948E1-242E-409B-8202-465669F69B8A}" destId="{D2F3CDEB-C258-447E-B694-D34A7D3A06C9}" srcOrd="6" destOrd="0" presId="urn:microsoft.com/office/officeart/2005/8/layout/process4"/>
    <dgm:cxn modelId="{DF9156C9-D061-4B08-82D6-B9A1EBA6A8F6}" type="presParOf" srcId="{D2F3CDEB-C258-447E-B694-D34A7D3A06C9}" destId="{01CEA7F0-C2C5-4FB7-A6C4-FC81593DE99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47C5CC-68D8-4190-A198-208F55E11E6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203FB17-A99E-4B41-B22F-1F644E8BF030}">
      <dgm:prSet/>
      <dgm:spPr/>
      <dgm:t>
        <a:bodyPr/>
        <a:lstStyle/>
        <a:p>
          <a:r>
            <a:rPr lang="nl-BE" dirty="0"/>
            <a:t>Opnamecriteria: personen in een </a:t>
          </a:r>
          <a:r>
            <a:rPr lang="nl-BE" dirty="0" err="1"/>
            <a:t>akute</a:t>
          </a:r>
          <a:r>
            <a:rPr lang="nl-BE" dirty="0"/>
            <a:t> psychotische crisis (eerste episode)</a:t>
          </a:r>
          <a:endParaRPr lang="en-US" dirty="0"/>
        </a:p>
      </dgm:t>
    </dgm:pt>
    <dgm:pt modelId="{F952C90F-C446-4DE4-A8C0-EED357FF01D7}" type="parTrans" cxnId="{10B6B1FA-D4D2-4230-AB80-106C0211A59A}">
      <dgm:prSet/>
      <dgm:spPr/>
      <dgm:t>
        <a:bodyPr/>
        <a:lstStyle/>
        <a:p>
          <a:endParaRPr lang="en-US"/>
        </a:p>
      </dgm:t>
    </dgm:pt>
    <dgm:pt modelId="{8E4DC491-3E59-4244-8DCE-2E9482821914}" type="sibTrans" cxnId="{10B6B1FA-D4D2-4230-AB80-106C0211A59A}">
      <dgm:prSet/>
      <dgm:spPr/>
      <dgm:t>
        <a:bodyPr/>
        <a:lstStyle/>
        <a:p>
          <a:endParaRPr lang="en-US"/>
        </a:p>
      </dgm:t>
    </dgm:pt>
    <dgm:pt modelId="{0834EEA5-7871-4BF9-9C0F-3E3E7E269092}">
      <dgm:prSet/>
      <dgm:spPr/>
      <dgm:t>
        <a:bodyPr/>
        <a:lstStyle/>
        <a:p>
          <a:r>
            <a:rPr lang="nl-BE" dirty="0"/>
            <a:t>van 17 tot 35 jaar</a:t>
          </a:r>
          <a:endParaRPr lang="en-US" dirty="0"/>
        </a:p>
      </dgm:t>
    </dgm:pt>
    <dgm:pt modelId="{722C75A3-2926-4A1F-8ED2-D596A059C94D}" type="parTrans" cxnId="{0782ED39-4F3E-4B4A-8C3A-16D87BFF3E70}">
      <dgm:prSet/>
      <dgm:spPr/>
      <dgm:t>
        <a:bodyPr/>
        <a:lstStyle/>
        <a:p>
          <a:endParaRPr lang="en-US"/>
        </a:p>
      </dgm:t>
    </dgm:pt>
    <dgm:pt modelId="{704A098C-2A29-4B37-B656-1D1CF2FA4EEF}" type="sibTrans" cxnId="{0782ED39-4F3E-4B4A-8C3A-16D87BFF3E70}">
      <dgm:prSet/>
      <dgm:spPr/>
      <dgm:t>
        <a:bodyPr/>
        <a:lstStyle/>
        <a:p>
          <a:endParaRPr lang="en-US"/>
        </a:p>
      </dgm:t>
    </dgm:pt>
    <dgm:pt modelId="{848581C7-FD61-462A-A0F4-D354CCF2F227}">
      <dgm:prSet/>
      <dgm:spPr/>
      <dgm:t>
        <a:bodyPr/>
        <a:lstStyle/>
        <a:p>
          <a:r>
            <a:rPr lang="en-US" dirty="0" err="1"/>
            <a:t>wanneer</a:t>
          </a:r>
          <a:r>
            <a:rPr lang="en-US" dirty="0"/>
            <a:t> </a:t>
          </a:r>
          <a:r>
            <a:rPr lang="en-US" dirty="0" err="1"/>
            <a:t>opvang</a:t>
          </a:r>
          <a:r>
            <a:rPr lang="en-US" dirty="0"/>
            <a:t> door </a:t>
          </a:r>
          <a:r>
            <a:rPr lang="en-US" dirty="0" err="1"/>
            <a:t>familie</a:t>
          </a:r>
          <a:r>
            <a:rPr lang="en-US" dirty="0"/>
            <a:t> met mobile </a:t>
          </a:r>
          <a:r>
            <a:rPr lang="en-US" dirty="0" err="1"/>
            <a:t>crisisteam</a:t>
          </a:r>
          <a:r>
            <a:rPr lang="en-US" dirty="0"/>
            <a:t> of ambulant </a:t>
          </a:r>
          <a:r>
            <a:rPr lang="en-US" dirty="0" err="1"/>
            <a:t>ontoereikend</a:t>
          </a:r>
          <a:r>
            <a:rPr lang="en-US" dirty="0"/>
            <a:t> is</a:t>
          </a:r>
        </a:p>
      </dgm:t>
    </dgm:pt>
    <dgm:pt modelId="{C41FD0A8-0052-4678-8939-A3A3BD08E95E}" type="parTrans" cxnId="{A7DB5DE2-BBBA-406A-A23F-E54B28165DB7}">
      <dgm:prSet/>
      <dgm:spPr/>
      <dgm:t>
        <a:bodyPr/>
        <a:lstStyle/>
        <a:p>
          <a:endParaRPr lang="en-US"/>
        </a:p>
      </dgm:t>
    </dgm:pt>
    <dgm:pt modelId="{836CD312-B677-405B-A8C4-53E03CA3CF99}" type="sibTrans" cxnId="{A7DB5DE2-BBBA-406A-A23F-E54B28165DB7}">
      <dgm:prSet/>
      <dgm:spPr/>
      <dgm:t>
        <a:bodyPr/>
        <a:lstStyle/>
        <a:p>
          <a:endParaRPr lang="en-US"/>
        </a:p>
      </dgm:t>
    </dgm:pt>
    <dgm:pt modelId="{3500EB67-A4D7-4C34-A11C-CF23BC5AA953}">
      <dgm:prSet/>
      <dgm:spPr/>
      <dgm:t>
        <a:bodyPr/>
        <a:lstStyle/>
        <a:p>
          <a:r>
            <a:rPr lang="nl-BE"/>
            <a:t>Exclusiecriteria</a:t>
          </a:r>
          <a:endParaRPr lang="en-US"/>
        </a:p>
      </dgm:t>
    </dgm:pt>
    <dgm:pt modelId="{4FD554C3-76AB-4FAD-929C-EA0DD55F8D59}" type="parTrans" cxnId="{7835C628-8390-4407-B1F9-5D96008E53C5}">
      <dgm:prSet/>
      <dgm:spPr/>
      <dgm:t>
        <a:bodyPr/>
        <a:lstStyle/>
        <a:p>
          <a:endParaRPr lang="en-US"/>
        </a:p>
      </dgm:t>
    </dgm:pt>
    <dgm:pt modelId="{7D86B4C3-2F3D-476D-B48B-1A0AC58DE7BC}" type="sibTrans" cxnId="{7835C628-8390-4407-B1F9-5D96008E53C5}">
      <dgm:prSet/>
      <dgm:spPr/>
      <dgm:t>
        <a:bodyPr/>
        <a:lstStyle/>
        <a:p>
          <a:endParaRPr lang="en-US"/>
        </a:p>
      </dgm:t>
    </dgm:pt>
    <dgm:pt modelId="{4567AF63-FA1B-4FD8-B528-4BCB89512013}">
      <dgm:prSet/>
      <dgm:spPr/>
      <dgm:t>
        <a:bodyPr/>
        <a:lstStyle/>
        <a:p>
          <a:r>
            <a:rPr lang="nl-BE" dirty="0"/>
            <a:t>Te sterke afhankelijkheid van alcohol of drugs</a:t>
          </a:r>
          <a:endParaRPr lang="en-US" dirty="0"/>
        </a:p>
      </dgm:t>
    </dgm:pt>
    <dgm:pt modelId="{2F33BAB8-9E96-4D5D-949A-E1B1A7ED8A35}" type="parTrans" cxnId="{5EA80477-E68F-4481-B0F0-ABBD2F915609}">
      <dgm:prSet/>
      <dgm:spPr/>
      <dgm:t>
        <a:bodyPr/>
        <a:lstStyle/>
        <a:p>
          <a:endParaRPr lang="en-US"/>
        </a:p>
      </dgm:t>
    </dgm:pt>
    <dgm:pt modelId="{710E1C43-BCA1-46EE-928E-4900B379387C}" type="sibTrans" cxnId="{5EA80477-E68F-4481-B0F0-ABBD2F915609}">
      <dgm:prSet/>
      <dgm:spPr/>
      <dgm:t>
        <a:bodyPr/>
        <a:lstStyle/>
        <a:p>
          <a:endParaRPr lang="en-US"/>
        </a:p>
      </dgm:t>
    </dgm:pt>
    <dgm:pt modelId="{A9B21668-7BC7-4B2E-A31C-F53410AB5FF4}">
      <dgm:prSet/>
      <dgm:spPr/>
      <dgm:t>
        <a:bodyPr/>
        <a:lstStyle/>
        <a:p>
          <a:r>
            <a:rPr lang="nl-BE" dirty="0"/>
            <a:t>tekens van </a:t>
          </a:r>
          <a:r>
            <a:rPr lang="nl-BE" dirty="0" err="1"/>
            <a:t>akute</a:t>
          </a:r>
          <a:r>
            <a:rPr lang="nl-BE" dirty="0"/>
            <a:t> exogene verwardheid of andere </a:t>
          </a:r>
          <a:r>
            <a:rPr lang="nl-BE" dirty="0" err="1"/>
            <a:t>psycho</a:t>
          </a:r>
          <a:r>
            <a:rPr lang="nl-BE" dirty="0"/>
            <a:t>-organische stoornissen, wat opname vraagt in gespecialiseerde setting</a:t>
          </a:r>
          <a:endParaRPr lang="en-US" dirty="0"/>
        </a:p>
      </dgm:t>
    </dgm:pt>
    <dgm:pt modelId="{A7E4DAD8-97C6-4D41-A717-399F71DC015B}" type="parTrans" cxnId="{F30D1471-64C5-4C6F-AA0C-24FA8722426F}">
      <dgm:prSet/>
      <dgm:spPr/>
      <dgm:t>
        <a:bodyPr/>
        <a:lstStyle/>
        <a:p>
          <a:endParaRPr lang="en-US"/>
        </a:p>
      </dgm:t>
    </dgm:pt>
    <dgm:pt modelId="{276A1820-E809-45E9-8570-E9ED914D6E81}" type="sibTrans" cxnId="{F30D1471-64C5-4C6F-AA0C-24FA8722426F}">
      <dgm:prSet/>
      <dgm:spPr/>
      <dgm:t>
        <a:bodyPr/>
        <a:lstStyle/>
        <a:p>
          <a:endParaRPr lang="en-US"/>
        </a:p>
      </dgm:t>
    </dgm:pt>
    <dgm:pt modelId="{8E52147D-B4A2-4010-A62A-1EE8991D0AF2}">
      <dgm:prSet/>
      <dgm:spPr/>
      <dgm:t>
        <a:bodyPr/>
        <a:lstStyle/>
        <a:p>
          <a:r>
            <a:rPr lang="nl-BE" dirty="0"/>
            <a:t>Verwijzing gebeurt door huisarts, VRINT, mobiel crisisteam, spoedgevallendiensten, psychiaters van de regio…. Ook persoon in crisis zelf of familie kan opname vragen.</a:t>
          </a:r>
          <a:endParaRPr lang="en-US" dirty="0"/>
        </a:p>
      </dgm:t>
    </dgm:pt>
    <dgm:pt modelId="{BEAFC76A-DE47-40B2-B6FD-7A3CF2361080}" type="parTrans" cxnId="{7AFFEC58-9E54-461C-843A-ACD2AE48C483}">
      <dgm:prSet/>
      <dgm:spPr/>
      <dgm:t>
        <a:bodyPr/>
        <a:lstStyle/>
        <a:p>
          <a:endParaRPr lang="en-US"/>
        </a:p>
      </dgm:t>
    </dgm:pt>
    <dgm:pt modelId="{512533FB-6F6F-4D97-A5E5-8A170CA5A5F6}" type="sibTrans" cxnId="{7AFFEC58-9E54-461C-843A-ACD2AE48C483}">
      <dgm:prSet/>
      <dgm:spPr/>
      <dgm:t>
        <a:bodyPr/>
        <a:lstStyle/>
        <a:p>
          <a:endParaRPr lang="en-US"/>
        </a:p>
      </dgm:t>
    </dgm:pt>
    <dgm:pt modelId="{3E00A8BB-6C08-4281-B160-BBEF724E24E5}">
      <dgm:prSet/>
      <dgm:spPr/>
      <dgm:t>
        <a:bodyPr/>
        <a:lstStyle/>
        <a:p>
          <a:r>
            <a:rPr lang="en-US" dirty="0" err="1"/>
            <a:t>opname</a:t>
          </a:r>
          <a:r>
            <a:rPr lang="en-US" dirty="0"/>
            <a:t> op </a:t>
          </a:r>
          <a:r>
            <a:rPr lang="en-US" dirty="0" err="1"/>
            <a:t>vrijwillige</a:t>
          </a:r>
          <a:r>
            <a:rPr lang="en-US" dirty="0"/>
            <a:t> basis</a:t>
          </a:r>
        </a:p>
      </dgm:t>
    </dgm:pt>
    <dgm:pt modelId="{DF39F4D1-A32C-4DCF-852E-F292A80C9F6F}" type="parTrans" cxnId="{2148D39E-9A94-4D55-9C40-643C45AE9C11}">
      <dgm:prSet/>
      <dgm:spPr/>
      <dgm:t>
        <a:bodyPr/>
        <a:lstStyle/>
        <a:p>
          <a:endParaRPr lang="nl-BE"/>
        </a:p>
      </dgm:t>
    </dgm:pt>
    <dgm:pt modelId="{C8E837D5-EAC1-46DD-A0C2-1223A152EA8F}" type="sibTrans" cxnId="{2148D39E-9A94-4D55-9C40-643C45AE9C11}">
      <dgm:prSet/>
      <dgm:spPr/>
      <dgm:t>
        <a:bodyPr/>
        <a:lstStyle/>
        <a:p>
          <a:endParaRPr lang="nl-BE"/>
        </a:p>
      </dgm:t>
    </dgm:pt>
    <dgm:pt modelId="{F6959CCB-0358-4FF4-B7DE-52D8F195DB20}" type="pres">
      <dgm:prSet presAssocID="{9147C5CC-68D8-4190-A198-208F55E11E6E}" presName="linear" presStyleCnt="0">
        <dgm:presLayoutVars>
          <dgm:animLvl val="lvl"/>
          <dgm:resizeHandles val="exact"/>
        </dgm:presLayoutVars>
      </dgm:prSet>
      <dgm:spPr/>
    </dgm:pt>
    <dgm:pt modelId="{9B459FBE-C868-42FE-A782-8FD9932F8B1B}" type="pres">
      <dgm:prSet presAssocID="{E203FB17-A99E-4B41-B22F-1F644E8BF03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60894FA-05D6-4A6F-9AF9-038B29EC7CE7}" type="pres">
      <dgm:prSet presAssocID="{E203FB17-A99E-4B41-B22F-1F644E8BF030}" presName="childText" presStyleLbl="revTx" presStyleIdx="0" presStyleCnt="2">
        <dgm:presLayoutVars>
          <dgm:bulletEnabled val="1"/>
        </dgm:presLayoutVars>
      </dgm:prSet>
      <dgm:spPr/>
    </dgm:pt>
    <dgm:pt modelId="{F63701C3-3D20-4CD0-B767-BC61622182C2}" type="pres">
      <dgm:prSet presAssocID="{3500EB67-A4D7-4C34-A11C-CF23BC5AA95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5957D07-954A-4E7D-A9F7-4D71084CE4D2}" type="pres">
      <dgm:prSet presAssocID="{3500EB67-A4D7-4C34-A11C-CF23BC5AA953}" presName="childText" presStyleLbl="revTx" presStyleIdx="1" presStyleCnt="2">
        <dgm:presLayoutVars>
          <dgm:bulletEnabled val="1"/>
        </dgm:presLayoutVars>
      </dgm:prSet>
      <dgm:spPr/>
    </dgm:pt>
    <dgm:pt modelId="{F5FE41A5-CFFC-47F3-A412-1F72D89DE6B6}" type="pres">
      <dgm:prSet presAssocID="{8E52147D-B4A2-4010-A62A-1EE8991D0AF2}" presName="parentText" presStyleLbl="node1" presStyleIdx="2" presStyleCnt="3" custScaleY="186085">
        <dgm:presLayoutVars>
          <dgm:chMax val="0"/>
          <dgm:bulletEnabled val="1"/>
        </dgm:presLayoutVars>
      </dgm:prSet>
      <dgm:spPr/>
    </dgm:pt>
  </dgm:ptLst>
  <dgm:cxnLst>
    <dgm:cxn modelId="{AA6C7100-BAB9-4076-B5A0-21554AECBB1B}" type="presOf" srcId="{848581C7-FD61-462A-A0F4-D354CCF2F227}" destId="{760894FA-05D6-4A6F-9AF9-038B29EC7CE7}" srcOrd="0" destOrd="2" presId="urn:microsoft.com/office/officeart/2005/8/layout/vList2"/>
    <dgm:cxn modelId="{7835C628-8390-4407-B1F9-5D96008E53C5}" srcId="{9147C5CC-68D8-4190-A198-208F55E11E6E}" destId="{3500EB67-A4D7-4C34-A11C-CF23BC5AA953}" srcOrd="1" destOrd="0" parTransId="{4FD554C3-76AB-4FAD-929C-EA0DD55F8D59}" sibTransId="{7D86B4C3-2F3D-476D-B48B-1A0AC58DE7BC}"/>
    <dgm:cxn modelId="{18772031-2425-4571-ABBC-5717F542368A}" type="presOf" srcId="{3500EB67-A4D7-4C34-A11C-CF23BC5AA953}" destId="{F63701C3-3D20-4CD0-B767-BC61622182C2}" srcOrd="0" destOrd="0" presId="urn:microsoft.com/office/officeart/2005/8/layout/vList2"/>
    <dgm:cxn modelId="{0782ED39-4F3E-4B4A-8C3A-16D87BFF3E70}" srcId="{E203FB17-A99E-4B41-B22F-1F644E8BF030}" destId="{0834EEA5-7871-4BF9-9C0F-3E3E7E269092}" srcOrd="0" destOrd="0" parTransId="{722C75A3-2926-4A1F-8ED2-D596A059C94D}" sibTransId="{704A098C-2A29-4B37-B656-1D1CF2FA4EEF}"/>
    <dgm:cxn modelId="{F30D1471-64C5-4C6F-AA0C-24FA8722426F}" srcId="{3500EB67-A4D7-4C34-A11C-CF23BC5AA953}" destId="{A9B21668-7BC7-4B2E-A31C-F53410AB5FF4}" srcOrd="1" destOrd="0" parTransId="{A7E4DAD8-97C6-4D41-A717-399F71DC015B}" sibTransId="{276A1820-E809-45E9-8570-E9ED914D6E81}"/>
    <dgm:cxn modelId="{4F4D0275-E0FE-4A30-95FE-EEDBB2B09FEC}" type="presOf" srcId="{A9B21668-7BC7-4B2E-A31C-F53410AB5FF4}" destId="{A5957D07-954A-4E7D-A9F7-4D71084CE4D2}" srcOrd="0" destOrd="1" presId="urn:microsoft.com/office/officeart/2005/8/layout/vList2"/>
    <dgm:cxn modelId="{5EA80477-E68F-4481-B0F0-ABBD2F915609}" srcId="{3500EB67-A4D7-4C34-A11C-CF23BC5AA953}" destId="{4567AF63-FA1B-4FD8-B528-4BCB89512013}" srcOrd="0" destOrd="0" parTransId="{2F33BAB8-9E96-4D5D-949A-E1B1A7ED8A35}" sibTransId="{710E1C43-BCA1-46EE-928E-4900B379387C}"/>
    <dgm:cxn modelId="{7AFFEC58-9E54-461C-843A-ACD2AE48C483}" srcId="{9147C5CC-68D8-4190-A198-208F55E11E6E}" destId="{8E52147D-B4A2-4010-A62A-1EE8991D0AF2}" srcOrd="2" destOrd="0" parTransId="{BEAFC76A-DE47-40B2-B6FD-7A3CF2361080}" sibTransId="{512533FB-6F6F-4D97-A5E5-8A170CA5A5F6}"/>
    <dgm:cxn modelId="{E6516F83-BFFF-423D-A5FA-66EC5009DBF3}" type="presOf" srcId="{0834EEA5-7871-4BF9-9C0F-3E3E7E269092}" destId="{760894FA-05D6-4A6F-9AF9-038B29EC7CE7}" srcOrd="0" destOrd="0" presId="urn:microsoft.com/office/officeart/2005/8/layout/vList2"/>
    <dgm:cxn modelId="{CEB7369E-B84D-44AE-8451-AC01423F83F2}" type="presOf" srcId="{E203FB17-A99E-4B41-B22F-1F644E8BF030}" destId="{9B459FBE-C868-42FE-A782-8FD9932F8B1B}" srcOrd="0" destOrd="0" presId="urn:microsoft.com/office/officeart/2005/8/layout/vList2"/>
    <dgm:cxn modelId="{2148D39E-9A94-4D55-9C40-643C45AE9C11}" srcId="{E203FB17-A99E-4B41-B22F-1F644E8BF030}" destId="{3E00A8BB-6C08-4281-B160-BBEF724E24E5}" srcOrd="1" destOrd="0" parTransId="{DF39F4D1-A32C-4DCF-852E-F292A80C9F6F}" sibTransId="{C8E837D5-EAC1-46DD-A0C2-1223A152EA8F}"/>
    <dgm:cxn modelId="{7DEB77A3-5A06-44E1-88A8-804707200830}" type="presOf" srcId="{8E52147D-B4A2-4010-A62A-1EE8991D0AF2}" destId="{F5FE41A5-CFFC-47F3-A412-1F72D89DE6B6}" srcOrd="0" destOrd="0" presId="urn:microsoft.com/office/officeart/2005/8/layout/vList2"/>
    <dgm:cxn modelId="{CBA1D9B2-8F24-4EFE-8498-6672448B8142}" type="presOf" srcId="{4567AF63-FA1B-4FD8-B528-4BCB89512013}" destId="{A5957D07-954A-4E7D-A9F7-4D71084CE4D2}" srcOrd="0" destOrd="0" presId="urn:microsoft.com/office/officeart/2005/8/layout/vList2"/>
    <dgm:cxn modelId="{6C1591BA-2E4A-4F27-AF66-1C0662C507A4}" type="presOf" srcId="{9147C5CC-68D8-4190-A198-208F55E11E6E}" destId="{F6959CCB-0358-4FF4-B7DE-52D8F195DB20}" srcOrd="0" destOrd="0" presId="urn:microsoft.com/office/officeart/2005/8/layout/vList2"/>
    <dgm:cxn modelId="{A7DB5DE2-BBBA-406A-A23F-E54B28165DB7}" srcId="{E203FB17-A99E-4B41-B22F-1F644E8BF030}" destId="{848581C7-FD61-462A-A0F4-D354CCF2F227}" srcOrd="2" destOrd="0" parTransId="{C41FD0A8-0052-4678-8939-A3A3BD08E95E}" sibTransId="{836CD312-B677-405B-A8C4-53E03CA3CF99}"/>
    <dgm:cxn modelId="{DEFC48F6-5E61-4B4F-A2D0-F72F67C164BC}" type="presOf" srcId="{3E00A8BB-6C08-4281-B160-BBEF724E24E5}" destId="{760894FA-05D6-4A6F-9AF9-038B29EC7CE7}" srcOrd="0" destOrd="1" presId="urn:microsoft.com/office/officeart/2005/8/layout/vList2"/>
    <dgm:cxn modelId="{10B6B1FA-D4D2-4230-AB80-106C0211A59A}" srcId="{9147C5CC-68D8-4190-A198-208F55E11E6E}" destId="{E203FB17-A99E-4B41-B22F-1F644E8BF030}" srcOrd="0" destOrd="0" parTransId="{F952C90F-C446-4DE4-A8C0-EED357FF01D7}" sibTransId="{8E4DC491-3E59-4244-8DCE-2E9482821914}"/>
    <dgm:cxn modelId="{51A7A6A7-B673-421D-A9D0-FF46097154BC}" type="presParOf" srcId="{F6959CCB-0358-4FF4-B7DE-52D8F195DB20}" destId="{9B459FBE-C868-42FE-A782-8FD9932F8B1B}" srcOrd="0" destOrd="0" presId="urn:microsoft.com/office/officeart/2005/8/layout/vList2"/>
    <dgm:cxn modelId="{9E0DBF30-7C5D-456D-A6F5-D2454DB5571E}" type="presParOf" srcId="{F6959CCB-0358-4FF4-B7DE-52D8F195DB20}" destId="{760894FA-05D6-4A6F-9AF9-038B29EC7CE7}" srcOrd="1" destOrd="0" presId="urn:microsoft.com/office/officeart/2005/8/layout/vList2"/>
    <dgm:cxn modelId="{A48F3488-CAB4-4027-806A-94D209E9C73D}" type="presParOf" srcId="{F6959CCB-0358-4FF4-B7DE-52D8F195DB20}" destId="{F63701C3-3D20-4CD0-B767-BC61622182C2}" srcOrd="2" destOrd="0" presId="urn:microsoft.com/office/officeart/2005/8/layout/vList2"/>
    <dgm:cxn modelId="{A192F0CA-E759-40A9-8822-FAB3F2E8B96C}" type="presParOf" srcId="{F6959CCB-0358-4FF4-B7DE-52D8F195DB20}" destId="{A5957D07-954A-4E7D-A9F7-4D71084CE4D2}" srcOrd="3" destOrd="0" presId="urn:microsoft.com/office/officeart/2005/8/layout/vList2"/>
    <dgm:cxn modelId="{42407479-69C3-4D50-AE13-CC6E7AE729B2}" type="presParOf" srcId="{F6959CCB-0358-4FF4-B7DE-52D8F195DB20}" destId="{F5FE41A5-CFFC-47F3-A412-1F72D89DE6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2E2F21-6821-4074-AB17-8A48158BE7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C983419-F816-488F-BBCD-FF94C06809EE}">
      <dgm:prSet/>
      <dgm:spPr/>
      <dgm:t>
        <a:bodyPr/>
        <a:lstStyle/>
        <a:p>
          <a:r>
            <a:rPr lang="nl-BE"/>
            <a:t>‘Gemeenschap in de gemeenschap’, </a:t>
          </a:r>
          <a:endParaRPr lang="en-US"/>
        </a:p>
      </dgm:t>
    </dgm:pt>
    <dgm:pt modelId="{B3686087-C1B0-44BB-8AAC-56F2EE014C75}" type="parTrans" cxnId="{C13DE00A-0538-45FD-91C2-818BC6F71E0E}">
      <dgm:prSet/>
      <dgm:spPr/>
      <dgm:t>
        <a:bodyPr/>
        <a:lstStyle/>
        <a:p>
          <a:endParaRPr lang="en-US"/>
        </a:p>
      </dgm:t>
    </dgm:pt>
    <dgm:pt modelId="{B307522A-F0AE-464A-9764-EE4783A71D5B}" type="sibTrans" cxnId="{C13DE00A-0538-45FD-91C2-818BC6F71E0E}">
      <dgm:prSet/>
      <dgm:spPr/>
      <dgm:t>
        <a:bodyPr/>
        <a:lstStyle/>
        <a:p>
          <a:endParaRPr lang="en-US"/>
        </a:p>
      </dgm:t>
    </dgm:pt>
    <dgm:pt modelId="{0615221D-3535-416C-9195-9D624D38A1EE}">
      <dgm:prSet/>
      <dgm:spPr/>
      <dgm:t>
        <a:bodyPr/>
        <a:lstStyle/>
        <a:p>
          <a:r>
            <a:rPr lang="nl-BE"/>
            <a:t>Minder bevreemding</a:t>
          </a:r>
          <a:endParaRPr lang="en-US"/>
        </a:p>
      </dgm:t>
    </dgm:pt>
    <dgm:pt modelId="{E781DA79-4E09-4E4C-8B88-88CB994D5529}" type="parTrans" cxnId="{5D4558D2-FF37-4C2F-AE75-F260E28F223E}">
      <dgm:prSet/>
      <dgm:spPr/>
      <dgm:t>
        <a:bodyPr/>
        <a:lstStyle/>
        <a:p>
          <a:endParaRPr lang="en-US"/>
        </a:p>
      </dgm:t>
    </dgm:pt>
    <dgm:pt modelId="{55D469DC-DAB0-49BC-9E6F-961412EAEAC8}" type="sibTrans" cxnId="{5D4558D2-FF37-4C2F-AE75-F260E28F223E}">
      <dgm:prSet/>
      <dgm:spPr/>
      <dgm:t>
        <a:bodyPr/>
        <a:lstStyle/>
        <a:p>
          <a:endParaRPr lang="en-US"/>
        </a:p>
      </dgm:t>
    </dgm:pt>
    <dgm:pt modelId="{B2A4B449-D746-4742-A12E-D3E6C4EA857E}">
      <dgm:prSet/>
      <dgm:spPr/>
      <dgm:t>
        <a:bodyPr/>
        <a:lstStyle/>
        <a:p>
          <a:r>
            <a:rPr lang="nl-BE"/>
            <a:t>Minder stigmatisering</a:t>
          </a:r>
          <a:endParaRPr lang="en-US"/>
        </a:p>
      </dgm:t>
    </dgm:pt>
    <dgm:pt modelId="{A00EE89B-BC76-4B54-99EE-4E500998DCE2}" type="parTrans" cxnId="{FE58820D-C66E-47F1-A7E3-81A6D6828426}">
      <dgm:prSet/>
      <dgm:spPr/>
      <dgm:t>
        <a:bodyPr/>
        <a:lstStyle/>
        <a:p>
          <a:endParaRPr lang="en-US"/>
        </a:p>
      </dgm:t>
    </dgm:pt>
    <dgm:pt modelId="{7FEC8CF4-DFF1-487A-B67A-06F0CDA1E14F}" type="sibTrans" cxnId="{FE58820D-C66E-47F1-A7E3-81A6D6828426}">
      <dgm:prSet/>
      <dgm:spPr/>
      <dgm:t>
        <a:bodyPr/>
        <a:lstStyle/>
        <a:p>
          <a:endParaRPr lang="en-US"/>
        </a:p>
      </dgm:t>
    </dgm:pt>
    <dgm:pt modelId="{1516D462-2307-45E5-AD38-362B60273D73}">
      <dgm:prSet/>
      <dgm:spPr/>
      <dgm:t>
        <a:bodyPr/>
        <a:lstStyle/>
        <a:p>
          <a:r>
            <a:rPr lang="nl-BE"/>
            <a:t>Herinschakeling achteraf in het leven gebeurt vloeiender</a:t>
          </a:r>
          <a:endParaRPr lang="en-US"/>
        </a:p>
      </dgm:t>
    </dgm:pt>
    <dgm:pt modelId="{523D1276-989A-40A1-B8E1-262A861C78A5}" type="parTrans" cxnId="{1B585DEA-E865-4E24-B606-F4BE9E94307F}">
      <dgm:prSet/>
      <dgm:spPr/>
      <dgm:t>
        <a:bodyPr/>
        <a:lstStyle/>
        <a:p>
          <a:endParaRPr lang="en-US"/>
        </a:p>
      </dgm:t>
    </dgm:pt>
    <dgm:pt modelId="{C5D02923-16BE-40A5-BC6D-40B5083C588A}" type="sibTrans" cxnId="{1B585DEA-E865-4E24-B606-F4BE9E94307F}">
      <dgm:prSet/>
      <dgm:spPr/>
      <dgm:t>
        <a:bodyPr/>
        <a:lstStyle/>
        <a:p>
          <a:endParaRPr lang="en-US"/>
        </a:p>
      </dgm:t>
    </dgm:pt>
    <dgm:pt modelId="{59E5B233-3AE7-400E-A034-E5AE3405E3F9}">
      <dgm:prSet/>
      <dgm:spPr/>
      <dgm:t>
        <a:bodyPr/>
        <a:lstStyle/>
        <a:p>
          <a:r>
            <a:rPr lang="nl-BE"/>
            <a:t>Ingebed in regionale hulpverlening</a:t>
          </a:r>
          <a:endParaRPr lang="en-US"/>
        </a:p>
      </dgm:t>
    </dgm:pt>
    <dgm:pt modelId="{4C48FB65-9FB7-45B5-90F5-4E4D6159FB50}" type="parTrans" cxnId="{389F7A7E-EC05-4953-AB43-61425B455D5E}">
      <dgm:prSet/>
      <dgm:spPr/>
      <dgm:t>
        <a:bodyPr/>
        <a:lstStyle/>
        <a:p>
          <a:endParaRPr lang="en-US"/>
        </a:p>
      </dgm:t>
    </dgm:pt>
    <dgm:pt modelId="{5D4C5383-1691-46F8-8AA5-03544A99D67A}" type="sibTrans" cxnId="{389F7A7E-EC05-4953-AB43-61425B455D5E}">
      <dgm:prSet/>
      <dgm:spPr/>
      <dgm:t>
        <a:bodyPr/>
        <a:lstStyle/>
        <a:p>
          <a:endParaRPr lang="en-US"/>
        </a:p>
      </dgm:t>
    </dgm:pt>
    <dgm:pt modelId="{BEC1E09B-E02E-486B-A709-CDD6D09DFF63}">
      <dgm:prSet/>
      <dgm:spPr/>
      <dgm:t>
        <a:bodyPr/>
        <a:lstStyle/>
        <a:p>
          <a:r>
            <a:rPr lang="nl-BE" dirty="0"/>
            <a:t>VRINT, spoedgevallendiensten, opnamediensten van PZ en </a:t>
          </a:r>
          <a:r>
            <a:rPr lang="nl-BE" dirty="0" err="1"/>
            <a:t>PAAZen</a:t>
          </a:r>
          <a:r>
            <a:rPr lang="nl-BE" dirty="0"/>
            <a:t>, alle partners van netwerk </a:t>
          </a:r>
          <a:r>
            <a:rPr lang="nl-BE" dirty="0" err="1"/>
            <a:t>Diletti</a:t>
          </a:r>
          <a:endParaRPr lang="en-US" dirty="0"/>
        </a:p>
      </dgm:t>
    </dgm:pt>
    <dgm:pt modelId="{561F6200-00C7-4D52-99AE-75FB6F9FE34B}" type="parTrans" cxnId="{F133353A-3D6D-4C7F-BDC8-B0E401BA5D63}">
      <dgm:prSet/>
      <dgm:spPr/>
      <dgm:t>
        <a:bodyPr/>
        <a:lstStyle/>
        <a:p>
          <a:endParaRPr lang="en-US"/>
        </a:p>
      </dgm:t>
    </dgm:pt>
    <dgm:pt modelId="{3507E16F-5A8D-4A7A-A5E4-C01A3B25A997}" type="sibTrans" cxnId="{F133353A-3D6D-4C7F-BDC8-B0E401BA5D63}">
      <dgm:prSet/>
      <dgm:spPr/>
      <dgm:t>
        <a:bodyPr/>
        <a:lstStyle/>
        <a:p>
          <a:endParaRPr lang="en-US"/>
        </a:p>
      </dgm:t>
    </dgm:pt>
    <dgm:pt modelId="{C8EB361C-77FF-416F-B6F5-FF9FDFEC4F76}">
      <dgm:prSet/>
      <dgm:spPr/>
      <dgm:t>
        <a:bodyPr/>
        <a:lstStyle/>
        <a:p>
          <a:r>
            <a:rPr lang="nl-BE"/>
            <a:t>Samenwerking met eigen huisarts, die huisarts van patiënt blijft en voor somatische zorg in het huis op bezoek komt</a:t>
          </a:r>
          <a:endParaRPr lang="en-US"/>
        </a:p>
      </dgm:t>
    </dgm:pt>
    <dgm:pt modelId="{0C1CEBEC-88AE-425B-998D-1017F32732A1}" type="parTrans" cxnId="{E6831362-A4AD-4E81-99FC-FABEE18A263C}">
      <dgm:prSet/>
      <dgm:spPr/>
      <dgm:t>
        <a:bodyPr/>
        <a:lstStyle/>
        <a:p>
          <a:endParaRPr lang="en-US"/>
        </a:p>
      </dgm:t>
    </dgm:pt>
    <dgm:pt modelId="{BAF0181E-F2F3-4923-BD40-C15243428908}" type="sibTrans" cxnId="{E6831362-A4AD-4E81-99FC-FABEE18A263C}">
      <dgm:prSet/>
      <dgm:spPr/>
      <dgm:t>
        <a:bodyPr/>
        <a:lstStyle/>
        <a:p>
          <a:endParaRPr lang="en-US"/>
        </a:p>
      </dgm:t>
    </dgm:pt>
    <dgm:pt modelId="{8CE8716D-C386-4CE0-A9E6-D9053A2701D8}">
      <dgm:prSet/>
      <dgm:spPr/>
      <dgm:t>
        <a:bodyPr/>
        <a:lstStyle/>
        <a:p>
          <a:r>
            <a:rPr lang="nl-BE"/>
            <a:t>Scholen, jeugdbewegingen, tewerkstellingsdiensten, sportcentra, …</a:t>
          </a:r>
          <a:endParaRPr lang="en-US"/>
        </a:p>
      </dgm:t>
    </dgm:pt>
    <dgm:pt modelId="{92745F74-08A4-4697-A585-8402A04DB481}" type="parTrans" cxnId="{91B77287-9EF5-4CF8-8E36-9A7791E68F47}">
      <dgm:prSet/>
      <dgm:spPr/>
      <dgm:t>
        <a:bodyPr/>
        <a:lstStyle/>
        <a:p>
          <a:endParaRPr lang="en-US"/>
        </a:p>
      </dgm:t>
    </dgm:pt>
    <dgm:pt modelId="{8EF022CB-F1F6-4C37-81B9-59B2301202FF}" type="sibTrans" cxnId="{91B77287-9EF5-4CF8-8E36-9A7791E68F47}">
      <dgm:prSet/>
      <dgm:spPr/>
      <dgm:t>
        <a:bodyPr/>
        <a:lstStyle/>
        <a:p>
          <a:endParaRPr lang="en-US"/>
        </a:p>
      </dgm:t>
    </dgm:pt>
    <dgm:pt modelId="{01B5DA1F-F09B-4D19-A578-AD098CC7356C}" type="pres">
      <dgm:prSet presAssocID="{8C2E2F21-6821-4074-AB17-8A48158BE7E7}" presName="root" presStyleCnt="0">
        <dgm:presLayoutVars>
          <dgm:dir/>
          <dgm:resizeHandles val="exact"/>
        </dgm:presLayoutVars>
      </dgm:prSet>
      <dgm:spPr/>
    </dgm:pt>
    <dgm:pt modelId="{A821BDC5-A8F5-46A9-A18D-EC827ECAC5CA}" type="pres">
      <dgm:prSet presAssocID="{3C983419-F816-488F-BBCD-FF94C06809EE}" presName="compNode" presStyleCnt="0"/>
      <dgm:spPr/>
    </dgm:pt>
    <dgm:pt modelId="{3F070961-DD08-4DF0-AAE8-208262DBC796}" type="pres">
      <dgm:prSet presAssocID="{3C983419-F816-488F-BBCD-FF94C06809EE}" presName="bgRect" presStyleLbl="bgShp" presStyleIdx="0" presStyleCnt="3"/>
      <dgm:spPr/>
    </dgm:pt>
    <dgm:pt modelId="{A87F8176-CE2D-433E-B454-195C28F18C11}" type="pres">
      <dgm:prSet presAssocID="{3C983419-F816-488F-BBCD-FF94C06809E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DB67C33A-09D8-48C1-B440-D00807F19B48}" type="pres">
      <dgm:prSet presAssocID="{3C983419-F816-488F-BBCD-FF94C06809EE}" presName="spaceRect" presStyleCnt="0"/>
      <dgm:spPr/>
    </dgm:pt>
    <dgm:pt modelId="{5DA02637-C996-4031-B1CD-2FBE424947EC}" type="pres">
      <dgm:prSet presAssocID="{3C983419-F816-488F-BBCD-FF94C06809EE}" presName="parTx" presStyleLbl="revTx" presStyleIdx="0" presStyleCnt="5">
        <dgm:presLayoutVars>
          <dgm:chMax val="0"/>
          <dgm:chPref val="0"/>
        </dgm:presLayoutVars>
      </dgm:prSet>
      <dgm:spPr/>
    </dgm:pt>
    <dgm:pt modelId="{A4359EBE-A492-4DB5-ADA3-DAA9C1267C9B}" type="pres">
      <dgm:prSet presAssocID="{3C983419-F816-488F-BBCD-FF94C06809EE}" presName="desTx" presStyleLbl="revTx" presStyleIdx="1" presStyleCnt="5">
        <dgm:presLayoutVars/>
      </dgm:prSet>
      <dgm:spPr/>
    </dgm:pt>
    <dgm:pt modelId="{7EFE9E80-1B2D-47C2-8222-C09F12C5A2CB}" type="pres">
      <dgm:prSet presAssocID="{B307522A-F0AE-464A-9764-EE4783A71D5B}" presName="sibTrans" presStyleCnt="0"/>
      <dgm:spPr/>
    </dgm:pt>
    <dgm:pt modelId="{983C478D-D327-47B6-9703-F7B9DCC0AD03}" type="pres">
      <dgm:prSet presAssocID="{59E5B233-3AE7-400E-A034-E5AE3405E3F9}" presName="compNode" presStyleCnt="0"/>
      <dgm:spPr/>
    </dgm:pt>
    <dgm:pt modelId="{83E7AB31-4207-49AA-B2BB-6715BB47B3CF}" type="pres">
      <dgm:prSet presAssocID="{59E5B233-3AE7-400E-A034-E5AE3405E3F9}" presName="bgRect" presStyleLbl="bgShp" presStyleIdx="1" presStyleCnt="3"/>
      <dgm:spPr/>
    </dgm:pt>
    <dgm:pt modelId="{FE5C05C3-566A-46B2-958B-014D59C3C5D8}" type="pres">
      <dgm:prSet presAssocID="{59E5B233-3AE7-400E-A034-E5AE3405E3F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35A45EAD-D242-4F59-B3DC-F211D2669AB3}" type="pres">
      <dgm:prSet presAssocID="{59E5B233-3AE7-400E-A034-E5AE3405E3F9}" presName="spaceRect" presStyleCnt="0"/>
      <dgm:spPr/>
    </dgm:pt>
    <dgm:pt modelId="{25CD2340-2B71-4B79-B123-C252601107AB}" type="pres">
      <dgm:prSet presAssocID="{59E5B233-3AE7-400E-A034-E5AE3405E3F9}" presName="parTx" presStyleLbl="revTx" presStyleIdx="2" presStyleCnt="5">
        <dgm:presLayoutVars>
          <dgm:chMax val="0"/>
          <dgm:chPref val="0"/>
        </dgm:presLayoutVars>
      </dgm:prSet>
      <dgm:spPr/>
    </dgm:pt>
    <dgm:pt modelId="{5BE4AFE7-8045-457A-B34D-99AF8458FBF1}" type="pres">
      <dgm:prSet presAssocID="{59E5B233-3AE7-400E-A034-E5AE3405E3F9}" presName="desTx" presStyleLbl="revTx" presStyleIdx="3" presStyleCnt="5">
        <dgm:presLayoutVars/>
      </dgm:prSet>
      <dgm:spPr/>
    </dgm:pt>
    <dgm:pt modelId="{26EFF3C8-C007-4E30-BFED-2E6173BC2622}" type="pres">
      <dgm:prSet presAssocID="{5D4C5383-1691-46F8-8AA5-03544A99D67A}" presName="sibTrans" presStyleCnt="0"/>
      <dgm:spPr/>
    </dgm:pt>
    <dgm:pt modelId="{3AFA9427-26E8-4B21-92AE-9B3147020A17}" type="pres">
      <dgm:prSet presAssocID="{8CE8716D-C386-4CE0-A9E6-D9053A2701D8}" presName="compNode" presStyleCnt="0"/>
      <dgm:spPr/>
    </dgm:pt>
    <dgm:pt modelId="{18A473E9-0A93-4394-B7A7-755B98E7E747}" type="pres">
      <dgm:prSet presAssocID="{8CE8716D-C386-4CE0-A9E6-D9053A2701D8}" presName="bgRect" presStyleLbl="bgShp" presStyleIdx="2" presStyleCnt="3"/>
      <dgm:spPr/>
    </dgm:pt>
    <dgm:pt modelId="{04494C70-4A43-463F-A932-9E1CE1E220B4}" type="pres">
      <dgm:prSet presAssocID="{8CE8716D-C386-4CE0-A9E6-D9053A2701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9A25B7D7-3B39-4E41-9EA8-1DCA099BD36E}" type="pres">
      <dgm:prSet presAssocID="{8CE8716D-C386-4CE0-A9E6-D9053A2701D8}" presName="spaceRect" presStyleCnt="0"/>
      <dgm:spPr/>
    </dgm:pt>
    <dgm:pt modelId="{D9CC2DFC-D693-4D01-95D5-A62EDC10CD35}" type="pres">
      <dgm:prSet presAssocID="{8CE8716D-C386-4CE0-A9E6-D9053A2701D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13DE00A-0538-45FD-91C2-818BC6F71E0E}" srcId="{8C2E2F21-6821-4074-AB17-8A48158BE7E7}" destId="{3C983419-F816-488F-BBCD-FF94C06809EE}" srcOrd="0" destOrd="0" parTransId="{B3686087-C1B0-44BB-8AAC-56F2EE014C75}" sibTransId="{B307522A-F0AE-464A-9764-EE4783A71D5B}"/>
    <dgm:cxn modelId="{FE58820D-C66E-47F1-A7E3-81A6D6828426}" srcId="{3C983419-F816-488F-BBCD-FF94C06809EE}" destId="{B2A4B449-D746-4742-A12E-D3E6C4EA857E}" srcOrd="1" destOrd="0" parTransId="{A00EE89B-BC76-4B54-99EE-4E500998DCE2}" sibTransId="{7FEC8CF4-DFF1-487A-B67A-06F0CDA1E14F}"/>
    <dgm:cxn modelId="{5503D116-6202-45EB-83C2-CE4E038FB8F6}" type="presOf" srcId="{1516D462-2307-45E5-AD38-362B60273D73}" destId="{A4359EBE-A492-4DB5-ADA3-DAA9C1267C9B}" srcOrd="0" destOrd="2" presId="urn:microsoft.com/office/officeart/2018/2/layout/IconVerticalSolidList"/>
    <dgm:cxn modelId="{F133353A-3D6D-4C7F-BDC8-B0E401BA5D63}" srcId="{59E5B233-3AE7-400E-A034-E5AE3405E3F9}" destId="{BEC1E09B-E02E-486B-A709-CDD6D09DFF63}" srcOrd="0" destOrd="0" parTransId="{561F6200-00C7-4D52-99AE-75FB6F9FE34B}" sibTransId="{3507E16F-5A8D-4A7A-A5E4-C01A3B25A997}"/>
    <dgm:cxn modelId="{52296E3C-2070-49E2-8957-47BEEE6C1FB0}" type="presOf" srcId="{0615221D-3535-416C-9195-9D624D38A1EE}" destId="{A4359EBE-A492-4DB5-ADA3-DAA9C1267C9B}" srcOrd="0" destOrd="0" presId="urn:microsoft.com/office/officeart/2018/2/layout/IconVerticalSolidList"/>
    <dgm:cxn modelId="{E6831362-A4AD-4E81-99FC-FABEE18A263C}" srcId="{59E5B233-3AE7-400E-A034-E5AE3405E3F9}" destId="{C8EB361C-77FF-416F-B6F5-FF9FDFEC4F76}" srcOrd="1" destOrd="0" parTransId="{0C1CEBEC-88AE-425B-998D-1017F32732A1}" sibTransId="{BAF0181E-F2F3-4923-BD40-C15243428908}"/>
    <dgm:cxn modelId="{2F60DA73-336C-41BF-A8B6-689B49904B0C}" type="presOf" srcId="{8C2E2F21-6821-4074-AB17-8A48158BE7E7}" destId="{01B5DA1F-F09B-4D19-A578-AD098CC7356C}" srcOrd="0" destOrd="0" presId="urn:microsoft.com/office/officeart/2018/2/layout/IconVerticalSolidList"/>
    <dgm:cxn modelId="{389F7A7E-EC05-4953-AB43-61425B455D5E}" srcId="{8C2E2F21-6821-4074-AB17-8A48158BE7E7}" destId="{59E5B233-3AE7-400E-A034-E5AE3405E3F9}" srcOrd="1" destOrd="0" parTransId="{4C48FB65-9FB7-45B5-90F5-4E4D6159FB50}" sibTransId="{5D4C5383-1691-46F8-8AA5-03544A99D67A}"/>
    <dgm:cxn modelId="{91B77287-9EF5-4CF8-8E36-9A7791E68F47}" srcId="{8C2E2F21-6821-4074-AB17-8A48158BE7E7}" destId="{8CE8716D-C386-4CE0-A9E6-D9053A2701D8}" srcOrd="2" destOrd="0" parTransId="{92745F74-08A4-4697-A585-8402A04DB481}" sibTransId="{8EF022CB-F1F6-4C37-81B9-59B2301202FF}"/>
    <dgm:cxn modelId="{830F3193-E756-4385-8308-084DA0341C0B}" type="presOf" srcId="{BEC1E09B-E02E-486B-A709-CDD6D09DFF63}" destId="{5BE4AFE7-8045-457A-B34D-99AF8458FBF1}" srcOrd="0" destOrd="0" presId="urn:microsoft.com/office/officeart/2018/2/layout/IconVerticalSolidList"/>
    <dgm:cxn modelId="{0D2B4393-3047-4A15-8022-97AB0E4334B5}" type="presOf" srcId="{B2A4B449-D746-4742-A12E-D3E6C4EA857E}" destId="{A4359EBE-A492-4DB5-ADA3-DAA9C1267C9B}" srcOrd="0" destOrd="1" presId="urn:microsoft.com/office/officeart/2018/2/layout/IconVerticalSolidList"/>
    <dgm:cxn modelId="{46BD55B7-44FC-4750-B0F4-180168E35C93}" type="presOf" srcId="{59E5B233-3AE7-400E-A034-E5AE3405E3F9}" destId="{25CD2340-2B71-4B79-B123-C252601107AB}" srcOrd="0" destOrd="0" presId="urn:microsoft.com/office/officeart/2018/2/layout/IconVerticalSolidList"/>
    <dgm:cxn modelId="{7114BABF-47DB-45E5-A1E8-7B866DFB2583}" type="presOf" srcId="{C8EB361C-77FF-416F-B6F5-FF9FDFEC4F76}" destId="{5BE4AFE7-8045-457A-B34D-99AF8458FBF1}" srcOrd="0" destOrd="1" presId="urn:microsoft.com/office/officeart/2018/2/layout/IconVerticalSolidList"/>
    <dgm:cxn modelId="{5D4558D2-FF37-4C2F-AE75-F260E28F223E}" srcId="{3C983419-F816-488F-BBCD-FF94C06809EE}" destId="{0615221D-3535-416C-9195-9D624D38A1EE}" srcOrd="0" destOrd="0" parTransId="{E781DA79-4E09-4E4C-8B88-88CB994D5529}" sibTransId="{55D469DC-DAB0-49BC-9E6F-961412EAEAC8}"/>
    <dgm:cxn modelId="{9F4595D2-49F3-4D93-84C9-2402B17AC55A}" type="presOf" srcId="{8CE8716D-C386-4CE0-A9E6-D9053A2701D8}" destId="{D9CC2DFC-D693-4D01-95D5-A62EDC10CD35}" srcOrd="0" destOrd="0" presId="urn:microsoft.com/office/officeart/2018/2/layout/IconVerticalSolidList"/>
    <dgm:cxn modelId="{1B585DEA-E865-4E24-B606-F4BE9E94307F}" srcId="{3C983419-F816-488F-BBCD-FF94C06809EE}" destId="{1516D462-2307-45E5-AD38-362B60273D73}" srcOrd="2" destOrd="0" parTransId="{523D1276-989A-40A1-B8E1-262A861C78A5}" sibTransId="{C5D02923-16BE-40A5-BC6D-40B5083C588A}"/>
    <dgm:cxn modelId="{F63BFBEF-DC8A-45B1-92EC-6218D6BB7633}" type="presOf" srcId="{3C983419-F816-488F-BBCD-FF94C06809EE}" destId="{5DA02637-C996-4031-B1CD-2FBE424947EC}" srcOrd="0" destOrd="0" presId="urn:microsoft.com/office/officeart/2018/2/layout/IconVerticalSolidList"/>
    <dgm:cxn modelId="{89E965FD-007C-4A9E-912F-776D35C544C7}" type="presParOf" srcId="{01B5DA1F-F09B-4D19-A578-AD098CC7356C}" destId="{A821BDC5-A8F5-46A9-A18D-EC827ECAC5CA}" srcOrd="0" destOrd="0" presId="urn:microsoft.com/office/officeart/2018/2/layout/IconVerticalSolidList"/>
    <dgm:cxn modelId="{178364CA-6F8C-4039-834C-0A0490C908D9}" type="presParOf" srcId="{A821BDC5-A8F5-46A9-A18D-EC827ECAC5CA}" destId="{3F070961-DD08-4DF0-AAE8-208262DBC796}" srcOrd="0" destOrd="0" presId="urn:microsoft.com/office/officeart/2018/2/layout/IconVerticalSolidList"/>
    <dgm:cxn modelId="{5084AF6F-8465-4617-811A-4D7F2DADCDBE}" type="presParOf" srcId="{A821BDC5-A8F5-46A9-A18D-EC827ECAC5CA}" destId="{A87F8176-CE2D-433E-B454-195C28F18C11}" srcOrd="1" destOrd="0" presId="urn:microsoft.com/office/officeart/2018/2/layout/IconVerticalSolidList"/>
    <dgm:cxn modelId="{7C45FFF9-B275-467B-96B8-AF3FC6523C4A}" type="presParOf" srcId="{A821BDC5-A8F5-46A9-A18D-EC827ECAC5CA}" destId="{DB67C33A-09D8-48C1-B440-D00807F19B48}" srcOrd="2" destOrd="0" presId="urn:microsoft.com/office/officeart/2018/2/layout/IconVerticalSolidList"/>
    <dgm:cxn modelId="{D9804E0F-7256-4100-9D8A-1375BF9EB74C}" type="presParOf" srcId="{A821BDC5-A8F5-46A9-A18D-EC827ECAC5CA}" destId="{5DA02637-C996-4031-B1CD-2FBE424947EC}" srcOrd="3" destOrd="0" presId="urn:microsoft.com/office/officeart/2018/2/layout/IconVerticalSolidList"/>
    <dgm:cxn modelId="{78D3C84B-0414-4E17-A1A6-7ED91BC5BDF2}" type="presParOf" srcId="{A821BDC5-A8F5-46A9-A18D-EC827ECAC5CA}" destId="{A4359EBE-A492-4DB5-ADA3-DAA9C1267C9B}" srcOrd="4" destOrd="0" presId="urn:microsoft.com/office/officeart/2018/2/layout/IconVerticalSolidList"/>
    <dgm:cxn modelId="{E13821EC-4382-40B2-A2EC-7A533EE347CC}" type="presParOf" srcId="{01B5DA1F-F09B-4D19-A578-AD098CC7356C}" destId="{7EFE9E80-1B2D-47C2-8222-C09F12C5A2CB}" srcOrd="1" destOrd="0" presId="urn:microsoft.com/office/officeart/2018/2/layout/IconVerticalSolidList"/>
    <dgm:cxn modelId="{F12CE43D-FB21-4B76-AFDC-A4B11D3CD4B9}" type="presParOf" srcId="{01B5DA1F-F09B-4D19-A578-AD098CC7356C}" destId="{983C478D-D327-47B6-9703-F7B9DCC0AD03}" srcOrd="2" destOrd="0" presId="urn:microsoft.com/office/officeart/2018/2/layout/IconVerticalSolidList"/>
    <dgm:cxn modelId="{91595615-7F1B-4AB9-B13B-3D4B0CF54090}" type="presParOf" srcId="{983C478D-D327-47B6-9703-F7B9DCC0AD03}" destId="{83E7AB31-4207-49AA-B2BB-6715BB47B3CF}" srcOrd="0" destOrd="0" presId="urn:microsoft.com/office/officeart/2018/2/layout/IconVerticalSolidList"/>
    <dgm:cxn modelId="{E1F31E84-0541-49FC-A85B-AA4BB7DD7370}" type="presParOf" srcId="{983C478D-D327-47B6-9703-F7B9DCC0AD03}" destId="{FE5C05C3-566A-46B2-958B-014D59C3C5D8}" srcOrd="1" destOrd="0" presId="urn:microsoft.com/office/officeart/2018/2/layout/IconVerticalSolidList"/>
    <dgm:cxn modelId="{A818021C-1BFC-405F-B7DF-CE15E7F970FC}" type="presParOf" srcId="{983C478D-D327-47B6-9703-F7B9DCC0AD03}" destId="{35A45EAD-D242-4F59-B3DC-F211D2669AB3}" srcOrd="2" destOrd="0" presId="urn:microsoft.com/office/officeart/2018/2/layout/IconVerticalSolidList"/>
    <dgm:cxn modelId="{92C43F2D-BDE1-42FE-BE11-12FA7D28A1A6}" type="presParOf" srcId="{983C478D-D327-47B6-9703-F7B9DCC0AD03}" destId="{25CD2340-2B71-4B79-B123-C252601107AB}" srcOrd="3" destOrd="0" presId="urn:microsoft.com/office/officeart/2018/2/layout/IconVerticalSolidList"/>
    <dgm:cxn modelId="{57B51B2B-A460-44A2-BB2C-7A03400DB019}" type="presParOf" srcId="{983C478D-D327-47B6-9703-F7B9DCC0AD03}" destId="{5BE4AFE7-8045-457A-B34D-99AF8458FBF1}" srcOrd="4" destOrd="0" presId="urn:microsoft.com/office/officeart/2018/2/layout/IconVerticalSolidList"/>
    <dgm:cxn modelId="{6F74FFE6-C1F5-4091-95C2-6D9F5984308E}" type="presParOf" srcId="{01B5DA1F-F09B-4D19-A578-AD098CC7356C}" destId="{26EFF3C8-C007-4E30-BFED-2E6173BC2622}" srcOrd="3" destOrd="0" presId="urn:microsoft.com/office/officeart/2018/2/layout/IconVerticalSolidList"/>
    <dgm:cxn modelId="{16136000-B7B7-42CF-8782-D3F73E9336F7}" type="presParOf" srcId="{01B5DA1F-F09B-4D19-A578-AD098CC7356C}" destId="{3AFA9427-26E8-4B21-92AE-9B3147020A17}" srcOrd="4" destOrd="0" presId="urn:microsoft.com/office/officeart/2018/2/layout/IconVerticalSolidList"/>
    <dgm:cxn modelId="{6F5E02E6-3EE2-464C-A570-C8FD4DED97BD}" type="presParOf" srcId="{3AFA9427-26E8-4B21-92AE-9B3147020A17}" destId="{18A473E9-0A93-4394-B7A7-755B98E7E747}" srcOrd="0" destOrd="0" presId="urn:microsoft.com/office/officeart/2018/2/layout/IconVerticalSolidList"/>
    <dgm:cxn modelId="{86A80E2E-4B88-447D-994A-9AC8BAA671A2}" type="presParOf" srcId="{3AFA9427-26E8-4B21-92AE-9B3147020A17}" destId="{04494C70-4A43-463F-A932-9E1CE1E220B4}" srcOrd="1" destOrd="0" presId="urn:microsoft.com/office/officeart/2018/2/layout/IconVerticalSolidList"/>
    <dgm:cxn modelId="{442E5004-0A59-4AD0-8E66-CFB64C0A2104}" type="presParOf" srcId="{3AFA9427-26E8-4B21-92AE-9B3147020A17}" destId="{9A25B7D7-3B39-4E41-9EA8-1DCA099BD36E}" srcOrd="2" destOrd="0" presId="urn:microsoft.com/office/officeart/2018/2/layout/IconVerticalSolidList"/>
    <dgm:cxn modelId="{AC9A8BF9-C911-45BB-8457-603A6316EEEC}" type="presParOf" srcId="{3AFA9427-26E8-4B21-92AE-9B3147020A17}" destId="{D9CC2DFC-D693-4D01-95D5-A62EDC10CD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5024E7-C22D-4C69-89E1-6A82E994AC63}" type="doc">
      <dgm:prSet loTypeId="urn:microsoft.com/office/officeart/2005/8/layout/arrow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3A7E34-91A0-478C-A797-20F6ABE44F5C}">
      <dgm:prSet/>
      <dgm:spPr/>
      <dgm:t>
        <a:bodyPr/>
        <a:lstStyle/>
        <a:p>
          <a:r>
            <a:rPr lang="nl-BE"/>
            <a:t>Soteria International Working Group (IAS) formed in Bern 1997: Soteria Fidelity Scale (SFS)</a:t>
          </a:r>
          <a:endParaRPr lang="en-US"/>
        </a:p>
      </dgm:t>
    </dgm:pt>
    <dgm:pt modelId="{5BC391EC-D977-472D-B5DE-EF1E5F187D0A}" type="parTrans" cxnId="{37D6381E-EE3B-4614-BD56-8054BF29AC4B}">
      <dgm:prSet/>
      <dgm:spPr/>
      <dgm:t>
        <a:bodyPr/>
        <a:lstStyle/>
        <a:p>
          <a:endParaRPr lang="en-US"/>
        </a:p>
      </dgm:t>
    </dgm:pt>
    <dgm:pt modelId="{B1077FE9-ACBA-40BD-851A-E9D6D17A75BD}" type="sibTrans" cxnId="{37D6381E-EE3B-4614-BD56-8054BF29AC4B}">
      <dgm:prSet/>
      <dgm:spPr/>
      <dgm:t>
        <a:bodyPr/>
        <a:lstStyle/>
        <a:p>
          <a:endParaRPr lang="en-US"/>
        </a:p>
      </dgm:t>
    </dgm:pt>
    <dgm:pt modelId="{93EC074C-1F61-4A0C-BD7C-2B4FE278868D}">
      <dgm:prSet/>
      <dgm:spPr/>
      <dgm:t>
        <a:bodyPr/>
        <a:lstStyle/>
        <a:p>
          <a:r>
            <a:rPr lang="nl-BE" dirty="0"/>
            <a:t>Bern</a:t>
          </a:r>
          <a:endParaRPr lang="en-US" dirty="0"/>
        </a:p>
      </dgm:t>
    </dgm:pt>
    <dgm:pt modelId="{E7021B26-9E67-4F4C-B9B3-54440645EA64}" type="parTrans" cxnId="{FF5529B1-5DF8-4EB6-B6F0-82E9B1EEF3D7}">
      <dgm:prSet/>
      <dgm:spPr/>
      <dgm:t>
        <a:bodyPr/>
        <a:lstStyle/>
        <a:p>
          <a:endParaRPr lang="en-US"/>
        </a:p>
      </dgm:t>
    </dgm:pt>
    <dgm:pt modelId="{2A8DA267-864F-4A33-9943-1724E4526C42}" type="sibTrans" cxnId="{FF5529B1-5DF8-4EB6-B6F0-82E9B1EEF3D7}">
      <dgm:prSet/>
      <dgm:spPr/>
      <dgm:t>
        <a:bodyPr/>
        <a:lstStyle/>
        <a:p>
          <a:endParaRPr lang="en-US"/>
        </a:p>
      </dgm:t>
    </dgm:pt>
    <dgm:pt modelId="{60C9B016-E273-44C5-AB61-85E47E21388F}">
      <dgm:prSet/>
      <dgm:spPr/>
      <dgm:t>
        <a:bodyPr/>
        <a:lstStyle/>
        <a:p>
          <a:r>
            <a:rPr lang="nl-BE" dirty="0"/>
            <a:t>Berlin Charité </a:t>
          </a:r>
          <a:r>
            <a:rPr lang="nl-BE" dirty="0" err="1"/>
            <a:t>Clinic</a:t>
          </a:r>
          <a:r>
            <a:rPr lang="nl-BE" dirty="0"/>
            <a:t>/</a:t>
          </a:r>
          <a:r>
            <a:rPr lang="nl-BE" dirty="0" err="1"/>
            <a:t>Gangelt</a:t>
          </a:r>
          <a:endParaRPr lang="en-US" dirty="0"/>
        </a:p>
      </dgm:t>
    </dgm:pt>
    <dgm:pt modelId="{DCD6D609-39DF-4136-B191-0542C6E0EF70}" type="parTrans" cxnId="{C25DA50F-5455-4E30-AFA5-412454842EA3}">
      <dgm:prSet/>
      <dgm:spPr/>
      <dgm:t>
        <a:bodyPr/>
        <a:lstStyle/>
        <a:p>
          <a:endParaRPr lang="en-US"/>
        </a:p>
      </dgm:t>
    </dgm:pt>
    <dgm:pt modelId="{BF6CB911-361D-46EF-935F-1C6465B20067}" type="sibTrans" cxnId="{C25DA50F-5455-4E30-AFA5-412454842EA3}">
      <dgm:prSet/>
      <dgm:spPr/>
      <dgm:t>
        <a:bodyPr/>
        <a:lstStyle/>
        <a:p>
          <a:endParaRPr lang="en-US"/>
        </a:p>
      </dgm:t>
    </dgm:pt>
    <dgm:pt modelId="{0A4D8E4F-89FC-45A2-ADC7-7341DA8BC2AD}">
      <dgm:prSet/>
      <dgm:spPr/>
      <dgm:t>
        <a:bodyPr/>
        <a:lstStyle/>
        <a:p>
          <a:r>
            <a:rPr lang="nl-BE"/>
            <a:t>Vermont</a:t>
          </a:r>
          <a:endParaRPr lang="en-US"/>
        </a:p>
      </dgm:t>
    </dgm:pt>
    <dgm:pt modelId="{7D05584A-2138-44FE-B4A3-BB5370765483}" type="parTrans" cxnId="{370B7BCB-9FE7-4FB5-844C-11DB43B43DD1}">
      <dgm:prSet/>
      <dgm:spPr/>
      <dgm:t>
        <a:bodyPr/>
        <a:lstStyle/>
        <a:p>
          <a:endParaRPr lang="en-US"/>
        </a:p>
      </dgm:t>
    </dgm:pt>
    <dgm:pt modelId="{5AEF14BD-86A6-4D1C-A37A-89F0670C0FBD}" type="sibTrans" cxnId="{370B7BCB-9FE7-4FB5-844C-11DB43B43DD1}">
      <dgm:prSet/>
      <dgm:spPr/>
      <dgm:t>
        <a:bodyPr/>
        <a:lstStyle/>
        <a:p>
          <a:endParaRPr lang="en-US"/>
        </a:p>
      </dgm:t>
    </dgm:pt>
    <dgm:pt modelId="{C62C251B-7C3C-4569-B46C-63623BD3DE00}">
      <dgm:prSet/>
      <dgm:spPr/>
      <dgm:t>
        <a:bodyPr/>
        <a:lstStyle/>
        <a:p>
          <a:r>
            <a:rPr lang="nl-BE"/>
            <a:t>Tokyo</a:t>
          </a:r>
          <a:endParaRPr lang="en-US"/>
        </a:p>
      </dgm:t>
    </dgm:pt>
    <dgm:pt modelId="{000BB0C8-7C42-49F1-AEE6-0A555D69A442}" type="parTrans" cxnId="{9D6A20E1-F360-4AAB-86AD-A94B5FA86813}">
      <dgm:prSet/>
      <dgm:spPr/>
      <dgm:t>
        <a:bodyPr/>
        <a:lstStyle/>
        <a:p>
          <a:endParaRPr lang="en-US"/>
        </a:p>
      </dgm:t>
    </dgm:pt>
    <dgm:pt modelId="{DE6A9A2C-F80C-4D45-ACB8-4112AF72C456}" type="sibTrans" cxnId="{9D6A20E1-F360-4AAB-86AD-A94B5FA86813}">
      <dgm:prSet/>
      <dgm:spPr/>
      <dgm:t>
        <a:bodyPr/>
        <a:lstStyle/>
        <a:p>
          <a:endParaRPr lang="en-US"/>
        </a:p>
      </dgm:t>
    </dgm:pt>
    <dgm:pt modelId="{5F1C3150-B863-4A7B-834F-661139712E5D}">
      <dgm:prSet/>
      <dgm:spPr/>
      <dgm:t>
        <a:bodyPr/>
        <a:lstStyle/>
        <a:p>
          <a:r>
            <a:rPr lang="nl-BE"/>
            <a:t>Israël</a:t>
          </a:r>
          <a:endParaRPr lang="en-US"/>
        </a:p>
      </dgm:t>
    </dgm:pt>
    <dgm:pt modelId="{A466A9A6-1515-4CE4-ADF1-970433BFBC39}" type="parTrans" cxnId="{56F4D2E6-1D09-4E2D-B358-DFFF4C8FF560}">
      <dgm:prSet/>
      <dgm:spPr/>
      <dgm:t>
        <a:bodyPr/>
        <a:lstStyle/>
        <a:p>
          <a:endParaRPr lang="en-US"/>
        </a:p>
      </dgm:t>
    </dgm:pt>
    <dgm:pt modelId="{4DE0A27F-6E70-42F9-8076-BBC2395EA3BB}" type="sibTrans" cxnId="{56F4D2E6-1D09-4E2D-B358-DFFF4C8FF560}">
      <dgm:prSet/>
      <dgm:spPr/>
      <dgm:t>
        <a:bodyPr/>
        <a:lstStyle/>
        <a:p>
          <a:endParaRPr lang="en-US"/>
        </a:p>
      </dgm:t>
    </dgm:pt>
    <dgm:pt modelId="{0469C6C4-DBBE-4048-9995-A66800E3BDCA}">
      <dgm:prSet/>
      <dgm:spPr/>
      <dgm:t>
        <a:bodyPr/>
        <a:lstStyle/>
        <a:p>
          <a:r>
            <a:rPr lang="en-US" dirty="0"/>
            <a:t>USA</a:t>
          </a:r>
        </a:p>
      </dgm:t>
    </dgm:pt>
    <dgm:pt modelId="{2484FA53-8CB0-4B0C-A183-3773AD5B8C43}" type="parTrans" cxnId="{21A88BA0-D8F0-4E1E-8D47-4F506DB35767}">
      <dgm:prSet/>
      <dgm:spPr/>
      <dgm:t>
        <a:bodyPr/>
        <a:lstStyle/>
        <a:p>
          <a:endParaRPr lang="en-US"/>
        </a:p>
      </dgm:t>
    </dgm:pt>
    <dgm:pt modelId="{68E19282-9599-4DA8-8301-5CDC4CAE8C97}" type="sibTrans" cxnId="{21A88BA0-D8F0-4E1E-8D47-4F506DB35767}">
      <dgm:prSet/>
      <dgm:spPr/>
      <dgm:t>
        <a:bodyPr/>
        <a:lstStyle/>
        <a:p>
          <a:endParaRPr lang="en-US"/>
        </a:p>
      </dgm:t>
    </dgm:pt>
    <dgm:pt modelId="{5BE8F828-4B7A-45E7-BC75-E01678A33BCA}">
      <dgm:prSet/>
      <dgm:spPr/>
      <dgm:t>
        <a:bodyPr/>
        <a:lstStyle/>
        <a:p>
          <a:r>
            <a:rPr lang="en-US" dirty="0"/>
            <a:t>UK network</a:t>
          </a:r>
        </a:p>
      </dgm:t>
    </dgm:pt>
    <dgm:pt modelId="{D8FDCD2B-76CE-4D3A-BFB8-B0AC1D677E67}" type="parTrans" cxnId="{1AA77289-8F37-4691-BBC9-C86A51461239}">
      <dgm:prSet/>
      <dgm:spPr/>
      <dgm:t>
        <a:bodyPr/>
        <a:lstStyle/>
        <a:p>
          <a:endParaRPr lang="nl-BE"/>
        </a:p>
      </dgm:t>
    </dgm:pt>
    <dgm:pt modelId="{BA174E29-61BB-4D44-A402-6EB68A45F38C}" type="sibTrans" cxnId="{1AA77289-8F37-4691-BBC9-C86A51461239}">
      <dgm:prSet/>
      <dgm:spPr/>
      <dgm:t>
        <a:bodyPr/>
        <a:lstStyle/>
        <a:p>
          <a:endParaRPr lang="nl-BE"/>
        </a:p>
      </dgm:t>
    </dgm:pt>
    <dgm:pt modelId="{1D54007B-E4CB-4945-8305-59ED7AA92A9D}">
      <dgm:prSet/>
      <dgm:spPr/>
      <dgm:t>
        <a:bodyPr/>
        <a:lstStyle/>
        <a:p>
          <a:r>
            <a:rPr lang="en-US" dirty="0" err="1"/>
            <a:t>Soteria</a:t>
          </a:r>
          <a:r>
            <a:rPr lang="en-US" dirty="0"/>
            <a:t> </a:t>
          </a:r>
          <a:r>
            <a:rPr lang="en-US" dirty="0" err="1"/>
            <a:t>Netwerk</a:t>
          </a:r>
          <a:r>
            <a:rPr lang="en-US" dirty="0"/>
            <a:t> </a:t>
          </a:r>
          <a:r>
            <a:rPr lang="en-US" dirty="0" err="1"/>
            <a:t>Vlaanderen</a:t>
          </a:r>
          <a:endParaRPr lang="en-US" dirty="0"/>
        </a:p>
      </dgm:t>
    </dgm:pt>
    <dgm:pt modelId="{3E8B129B-EE1E-4D36-AECF-0003E49D57D7}" type="parTrans" cxnId="{ABC19062-7751-4128-81CE-1B3AF101462F}">
      <dgm:prSet/>
      <dgm:spPr/>
      <dgm:t>
        <a:bodyPr/>
        <a:lstStyle/>
        <a:p>
          <a:endParaRPr lang="nl-BE"/>
        </a:p>
      </dgm:t>
    </dgm:pt>
    <dgm:pt modelId="{22426630-4C7D-4CAF-8FBA-75B864E471E2}" type="sibTrans" cxnId="{ABC19062-7751-4128-81CE-1B3AF101462F}">
      <dgm:prSet/>
      <dgm:spPr/>
      <dgm:t>
        <a:bodyPr/>
        <a:lstStyle/>
        <a:p>
          <a:endParaRPr lang="nl-BE"/>
        </a:p>
      </dgm:t>
    </dgm:pt>
    <dgm:pt modelId="{CA839681-333D-4A58-9D50-7D8614EFC834}" type="pres">
      <dgm:prSet presAssocID="{ED5024E7-C22D-4C69-89E1-6A82E994AC63}" presName="diagram" presStyleCnt="0">
        <dgm:presLayoutVars>
          <dgm:dir/>
          <dgm:resizeHandles val="exact"/>
        </dgm:presLayoutVars>
      </dgm:prSet>
      <dgm:spPr/>
    </dgm:pt>
    <dgm:pt modelId="{026376DB-D592-413C-8EA0-1A668DA9D36A}" type="pres">
      <dgm:prSet presAssocID="{573A7E34-91A0-478C-A797-20F6ABE44F5C}" presName="arrow" presStyleLbl="node1" presStyleIdx="0" presStyleCnt="9">
        <dgm:presLayoutVars>
          <dgm:bulletEnabled val="1"/>
        </dgm:presLayoutVars>
      </dgm:prSet>
      <dgm:spPr/>
    </dgm:pt>
    <dgm:pt modelId="{A690371B-4028-4EF1-A6A7-01EC27DBA1FE}" type="pres">
      <dgm:prSet presAssocID="{93EC074C-1F61-4A0C-BD7C-2B4FE278868D}" presName="arrow" presStyleLbl="node1" presStyleIdx="1" presStyleCnt="9">
        <dgm:presLayoutVars>
          <dgm:bulletEnabled val="1"/>
        </dgm:presLayoutVars>
      </dgm:prSet>
      <dgm:spPr/>
    </dgm:pt>
    <dgm:pt modelId="{1C3FB413-0585-41A7-BCF7-B4E22B6CFF3E}" type="pres">
      <dgm:prSet presAssocID="{60C9B016-E273-44C5-AB61-85E47E21388F}" presName="arrow" presStyleLbl="node1" presStyleIdx="2" presStyleCnt="9">
        <dgm:presLayoutVars>
          <dgm:bulletEnabled val="1"/>
        </dgm:presLayoutVars>
      </dgm:prSet>
      <dgm:spPr/>
    </dgm:pt>
    <dgm:pt modelId="{948C1963-BF9F-42F2-9998-12D341D98652}" type="pres">
      <dgm:prSet presAssocID="{0A4D8E4F-89FC-45A2-ADC7-7341DA8BC2AD}" presName="arrow" presStyleLbl="node1" presStyleIdx="3" presStyleCnt="9">
        <dgm:presLayoutVars>
          <dgm:bulletEnabled val="1"/>
        </dgm:presLayoutVars>
      </dgm:prSet>
      <dgm:spPr/>
    </dgm:pt>
    <dgm:pt modelId="{D0FAECAF-98AF-465A-A7A5-309902B63C57}" type="pres">
      <dgm:prSet presAssocID="{C62C251B-7C3C-4569-B46C-63623BD3DE00}" presName="arrow" presStyleLbl="node1" presStyleIdx="4" presStyleCnt="9">
        <dgm:presLayoutVars>
          <dgm:bulletEnabled val="1"/>
        </dgm:presLayoutVars>
      </dgm:prSet>
      <dgm:spPr/>
    </dgm:pt>
    <dgm:pt modelId="{64A1A382-E185-48D5-A4DF-9167044751F3}" type="pres">
      <dgm:prSet presAssocID="{5F1C3150-B863-4A7B-834F-661139712E5D}" presName="arrow" presStyleLbl="node1" presStyleIdx="5" presStyleCnt="9">
        <dgm:presLayoutVars>
          <dgm:bulletEnabled val="1"/>
        </dgm:presLayoutVars>
      </dgm:prSet>
      <dgm:spPr/>
    </dgm:pt>
    <dgm:pt modelId="{E3606BF0-2DE7-48DE-A294-4589090303A0}" type="pres">
      <dgm:prSet presAssocID="{0469C6C4-DBBE-4048-9995-A66800E3BDCA}" presName="arrow" presStyleLbl="node1" presStyleIdx="6" presStyleCnt="9">
        <dgm:presLayoutVars>
          <dgm:bulletEnabled val="1"/>
        </dgm:presLayoutVars>
      </dgm:prSet>
      <dgm:spPr/>
    </dgm:pt>
    <dgm:pt modelId="{D453BD67-D0E7-43B2-B7EB-93FD163F8087}" type="pres">
      <dgm:prSet presAssocID="{5BE8F828-4B7A-45E7-BC75-E01678A33BCA}" presName="arrow" presStyleLbl="node1" presStyleIdx="7" presStyleCnt="9">
        <dgm:presLayoutVars>
          <dgm:bulletEnabled val="1"/>
        </dgm:presLayoutVars>
      </dgm:prSet>
      <dgm:spPr/>
    </dgm:pt>
    <dgm:pt modelId="{6607163A-6D3D-4534-A0A2-C58104A4AD0B}" type="pres">
      <dgm:prSet presAssocID="{1D54007B-E4CB-4945-8305-59ED7AA92A9D}" presName="arrow" presStyleLbl="node1" presStyleIdx="8" presStyleCnt="9">
        <dgm:presLayoutVars>
          <dgm:bulletEnabled val="1"/>
        </dgm:presLayoutVars>
      </dgm:prSet>
      <dgm:spPr/>
    </dgm:pt>
  </dgm:ptLst>
  <dgm:cxnLst>
    <dgm:cxn modelId="{C25DA50F-5455-4E30-AFA5-412454842EA3}" srcId="{ED5024E7-C22D-4C69-89E1-6A82E994AC63}" destId="{60C9B016-E273-44C5-AB61-85E47E21388F}" srcOrd="2" destOrd="0" parTransId="{DCD6D609-39DF-4136-B191-0542C6E0EF70}" sibTransId="{BF6CB911-361D-46EF-935F-1C6465B20067}"/>
    <dgm:cxn modelId="{6E1A2B1B-C5F8-469B-BAB8-C0BEBACD41B1}" type="presOf" srcId="{573A7E34-91A0-478C-A797-20F6ABE44F5C}" destId="{026376DB-D592-413C-8EA0-1A668DA9D36A}" srcOrd="0" destOrd="0" presId="urn:microsoft.com/office/officeart/2005/8/layout/arrow5"/>
    <dgm:cxn modelId="{DAFC3D1B-1958-472C-9635-793D30781C54}" type="presOf" srcId="{93EC074C-1F61-4A0C-BD7C-2B4FE278868D}" destId="{A690371B-4028-4EF1-A6A7-01EC27DBA1FE}" srcOrd="0" destOrd="0" presId="urn:microsoft.com/office/officeart/2005/8/layout/arrow5"/>
    <dgm:cxn modelId="{37D6381E-EE3B-4614-BD56-8054BF29AC4B}" srcId="{ED5024E7-C22D-4C69-89E1-6A82E994AC63}" destId="{573A7E34-91A0-478C-A797-20F6ABE44F5C}" srcOrd="0" destOrd="0" parTransId="{5BC391EC-D977-472D-B5DE-EF1E5F187D0A}" sibTransId="{B1077FE9-ACBA-40BD-851A-E9D6D17A75BD}"/>
    <dgm:cxn modelId="{D6CCE73F-1CB6-4116-ABD7-927A76462489}" type="presOf" srcId="{60C9B016-E273-44C5-AB61-85E47E21388F}" destId="{1C3FB413-0585-41A7-BCF7-B4E22B6CFF3E}" srcOrd="0" destOrd="0" presId="urn:microsoft.com/office/officeart/2005/8/layout/arrow5"/>
    <dgm:cxn modelId="{ABC19062-7751-4128-81CE-1B3AF101462F}" srcId="{ED5024E7-C22D-4C69-89E1-6A82E994AC63}" destId="{1D54007B-E4CB-4945-8305-59ED7AA92A9D}" srcOrd="8" destOrd="0" parTransId="{3E8B129B-EE1E-4D36-AECF-0003E49D57D7}" sibTransId="{22426630-4C7D-4CAF-8FBA-75B864E471E2}"/>
    <dgm:cxn modelId="{26C68774-4063-4ED8-9F57-E831BEA3A433}" type="presOf" srcId="{5F1C3150-B863-4A7B-834F-661139712E5D}" destId="{64A1A382-E185-48D5-A4DF-9167044751F3}" srcOrd="0" destOrd="0" presId="urn:microsoft.com/office/officeart/2005/8/layout/arrow5"/>
    <dgm:cxn modelId="{1AA77289-8F37-4691-BBC9-C86A51461239}" srcId="{ED5024E7-C22D-4C69-89E1-6A82E994AC63}" destId="{5BE8F828-4B7A-45E7-BC75-E01678A33BCA}" srcOrd="7" destOrd="0" parTransId="{D8FDCD2B-76CE-4D3A-BFB8-B0AC1D677E67}" sibTransId="{BA174E29-61BB-4D44-A402-6EB68A45F38C}"/>
    <dgm:cxn modelId="{5ABD2C92-D088-4263-8EB5-A7834C763FF0}" type="presOf" srcId="{1D54007B-E4CB-4945-8305-59ED7AA92A9D}" destId="{6607163A-6D3D-4534-A0A2-C58104A4AD0B}" srcOrd="0" destOrd="0" presId="urn:microsoft.com/office/officeart/2005/8/layout/arrow5"/>
    <dgm:cxn modelId="{21A88BA0-D8F0-4E1E-8D47-4F506DB35767}" srcId="{ED5024E7-C22D-4C69-89E1-6A82E994AC63}" destId="{0469C6C4-DBBE-4048-9995-A66800E3BDCA}" srcOrd="6" destOrd="0" parTransId="{2484FA53-8CB0-4B0C-A183-3773AD5B8C43}" sibTransId="{68E19282-9599-4DA8-8301-5CDC4CAE8C97}"/>
    <dgm:cxn modelId="{2D43B1A8-DF15-41B3-A029-51EB14A3ED41}" type="presOf" srcId="{0A4D8E4F-89FC-45A2-ADC7-7341DA8BC2AD}" destId="{948C1963-BF9F-42F2-9998-12D341D98652}" srcOrd="0" destOrd="0" presId="urn:microsoft.com/office/officeart/2005/8/layout/arrow5"/>
    <dgm:cxn modelId="{FF5529B1-5DF8-4EB6-B6F0-82E9B1EEF3D7}" srcId="{ED5024E7-C22D-4C69-89E1-6A82E994AC63}" destId="{93EC074C-1F61-4A0C-BD7C-2B4FE278868D}" srcOrd="1" destOrd="0" parTransId="{E7021B26-9E67-4F4C-B9B3-54440645EA64}" sibTransId="{2A8DA267-864F-4A33-9943-1724E4526C42}"/>
    <dgm:cxn modelId="{4A8D7CBC-B83B-4D2D-9316-B4267E156033}" type="presOf" srcId="{5BE8F828-4B7A-45E7-BC75-E01678A33BCA}" destId="{D453BD67-D0E7-43B2-B7EB-93FD163F8087}" srcOrd="0" destOrd="0" presId="urn:microsoft.com/office/officeart/2005/8/layout/arrow5"/>
    <dgm:cxn modelId="{69DB81CA-00A0-401B-AF33-296DEEC7A20D}" type="presOf" srcId="{C62C251B-7C3C-4569-B46C-63623BD3DE00}" destId="{D0FAECAF-98AF-465A-A7A5-309902B63C57}" srcOrd="0" destOrd="0" presId="urn:microsoft.com/office/officeart/2005/8/layout/arrow5"/>
    <dgm:cxn modelId="{370B7BCB-9FE7-4FB5-844C-11DB43B43DD1}" srcId="{ED5024E7-C22D-4C69-89E1-6A82E994AC63}" destId="{0A4D8E4F-89FC-45A2-ADC7-7341DA8BC2AD}" srcOrd="3" destOrd="0" parTransId="{7D05584A-2138-44FE-B4A3-BB5370765483}" sibTransId="{5AEF14BD-86A6-4D1C-A37A-89F0670C0FBD}"/>
    <dgm:cxn modelId="{9D6A20E1-F360-4AAB-86AD-A94B5FA86813}" srcId="{ED5024E7-C22D-4C69-89E1-6A82E994AC63}" destId="{C62C251B-7C3C-4569-B46C-63623BD3DE00}" srcOrd="4" destOrd="0" parTransId="{000BB0C8-7C42-49F1-AEE6-0A555D69A442}" sibTransId="{DE6A9A2C-F80C-4D45-ACB8-4112AF72C456}"/>
    <dgm:cxn modelId="{56F4D2E6-1D09-4E2D-B358-DFFF4C8FF560}" srcId="{ED5024E7-C22D-4C69-89E1-6A82E994AC63}" destId="{5F1C3150-B863-4A7B-834F-661139712E5D}" srcOrd="5" destOrd="0" parTransId="{A466A9A6-1515-4CE4-ADF1-970433BFBC39}" sibTransId="{4DE0A27F-6E70-42F9-8076-BBC2395EA3BB}"/>
    <dgm:cxn modelId="{066595EA-E6E8-4F96-BDF9-6313CED0E61E}" type="presOf" srcId="{ED5024E7-C22D-4C69-89E1-6A82E994AC63}" destId="{CA839681-333D-4A58-9D50-7D8614EFC834}" srcOrd="0" destOrd="0" presId="urn:microsoft.com/office/officeart/2005/8/layout/arrow5"/>
    <dgm:cxn modelId="{252600F2-FD5A-424E-883A-219C0F59AEB2}" type="presOf" srcId="{0469C6C4-DBBE-4048-9995-A66800E3BDCA}" destId="{E3606BF0-2DE7-48DE-A294-4589090303A0}" srcOrd="0" destOrd="0" presId="urn:microsoft.com/office/officeart/2005/8/layout/arrow5"/>
    <dgm:cxn modelId="{0C50BEAD-9E2D-4FF7-B9DB-4146F8BF8902}" type="presParOf" srcId="{CA839681-333D-4A58-9D50-7D8614EFC834}" destId="{026376DB-D592-413C-8EA0-1A668DA9D36A}" srcOrd="0" destOrd="0" presId="urn:microsoft.com/office/officeart/2005/8/layout/arrow5"/>
    <dgm:cxn modelId="{AFCFE29E-26C4-4857-A194-2EC5BB1F9A9B}" type="presParOf" srcId="{CA839681-333D-4A58-9D50-7D8614EFC834}" destId="{A690371B-4028-4EF1-A6A7-01EC27DBA1FE}" srcOrd="1" destOrd="0" presId="urn:microsoft.com/office/officeart/2005/8/layout/arrow5"/>
    <dgm:cxn modelId="{F92FE5C3-37A9-42D9-BE9F-5153A00B11A5}" type="presParOf" srcId="{CA839681-333D-4A58-9D50-7D8614EFC834}" destId="{1C3FB413-0585-41A7-BCF7-B4E22B6CFF3E}" srcOrd="2" destOrd="0" presId="urn:microsoft.com/office/officeart/2005/8/layout/arrow5"/>
    <dgm:cxn modelId="{792F5792-6D75-4E18-A6BB-03FA14C2CCFA}" type="presParOf" srcId="{CA839681-333D-4A58-9D50-7D8614EFC834}" destId="{948C1963-BF9F-42F2-9998-12D341D98652}" srcOrd="3" destOrd="0" presId="urn:microsoft.com/office/officeart/2005/8/layout/arrow5"/>
    <dgm:cxn modelId="{EA6CDE60-6EF8-4913-9DC0-38F160E3E9A1}" type="presParOf" srcId="{CA839681-333D-4A58-9D50-7D8614EFC834}" destId="{D0FAECAF-98AF-465A-A7A5-309902B63C57}" srcOrd="4" destOrd="0" presId="urn:microsoft.com/office/officeart/2005/8/layout/arrow5"/>
    <dgm:cxn modelId="{AA954CD5-D1CD-448C-B8D5-1AD5291EFE5B}" type="presParOf" srcId="{CA839681-333D-4A58-9D50-7D8614EFC834}" destId="{64A1A382-E185-48D5-A4DF-9167044751F3}" srcOrd="5" destOrd="0" presId="urn:microsoft.com/office/officeart/2005/8/layout/arrow5"/>
    <dgm:cxn modelId="{810A81FA-8C27-4F28-AA39-F86B0C5ABDCA}" type="presParOf" srcId="{CA839681-333D-4A58-9D50-7D8614EFC834}" destId="{E3606BF0-2DE7-48DE-A294-4589090303A0}" srcOrd="6" destOrd="0" presId="urn:microsoft.com/office/officeart/2005/8/layout/arrow5"/>
    <dgm:cxn modelId="{B38B940C-D16C-4878-A31B-D87B46349860}" type="presParOf" srcId="{CA839681-333D-4A58-9D50-7D8614EFC834}" destId="{D453BD67-D0E7-43B2-B7EB-93FD163F8087}" srcOrd="7" destOrd="0" presId="urn:microsoft.com/office/officeart/2005/8/layout/arrow5"/>
    <dgm:cxn modelId="{1279103F-DFAA-49B3-B6E3-9EE433D18C85}" type="presParOf" srcId="{CA839681-333D-4A58-9D50-7D8614EFC834}" destId="{6607163A-6D3D-4534-A0A2-C58104A4AD0B}" srcOrd="8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5A2D9-A5DF-47C9-9A10-75676DC77031}">
      <dsp:nvSpPr>
        <dsp:cNvPr id="0" name=""/>
        <dsp:cNvSpPr/>
      </dsp:nvSpPr>
      <dsp:spPr>
        <a:xfrm>
          <a:off x="2538738" y="534971"/>
          <a:ext cx="411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38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33379" y="578479"/>
        <a:ext cx="22099" cy="4424"/>
      </dsp:txXfrm>
    </dsp:sp>
    <dsp:sp modelId="{7A6E9575-4315-4494-87A9-F3443BA939C1}">
      <dsp:nvSpPr>
        <dsp:cNvPr id="0" name=""/>
        <dsp:cNvSpPr/>
      </dsp:nvSpPr>
      <dsp:spPr>
        <a:xfrm>
          <a:off x="618878" y="4193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Kleine, rustgevende , huiselijke setting: zo normaal mogelijk  met ‘</a:t>
          </a:r>
          <a:r>
            <a:rPr lang="nl-BE" sz="1200" kern="1200" dirty="0" err="1"/>
            <a:t>doing</a:t>
          </a:r>
          <a:r>
            <a:rPr lang="nl-BE" sz="1200" kern="1200" dirty="0"/>
            <a:t> </a:t>
          </a:r>
          <a:r>
            <a:rPr lang="nl-BE" sz="1200" kern="1200" dirty="0" err="1"/>
            <a:t>with</a:t>
          </a:r>
          <a:r>
            <a:rPr lang="nl-BE" sz="1200" kern="1200" dirty="0"/>
            <a:t>’ (</a:t>
          </a:r>
          <a:r>
            <a:rPr lang="nl-BE" sz="1200" kern="1200" dirty="0" err="1"/>
            <a:t>cfr</a:t>
          </a:r>
          <a:r>
            <a:rPr lang="nl-BE" sz="1200" kern="1200" dirty="0"/>
            <a:t> familieleven)</a:t>
          </a:r>
          <a:endParaRPr lang="en-US" sz="1200" kern="1200" dirty="0"/>
        </a:p>
      </dsp:txBody>
      <dsp:txXfrm>
        <a:off x="618878" y="4193"/>
        <a:ext cx="1921659" cy="1152995"/>
      </dsp:txXfrm>
    </dsp:sp>
    <dsp:sp modelId="{7A6653CA-24A8-49B0-A789-C23D13249211}">
      <dsp:nvSpPr>
        <dsp:cNvPr id="0" name=""/>
        <dsp:cNvSpPr/>
      </dsp:nvSpPr>
      <dsp:spPr>
        <a:xfrm>
          <a:off x="4902379" y="534971"/>
          <a:ext cx="411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38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97021" y="578479"/>
        <a:ext cx="22099" cy="4424"/>
      </dsp:txXfrm>
    </dsp:sp>
    <dsp:sp modelId="{131767CC-CE67-44D5-890B-8EF3EAB9C170}">
      <dsp:nvSpPr>
        <dsp:cNvPr id="0" name=""/>
        <dsp:cNvSpPr/>
      </dsp:nvSpPr>
      <dsp:spPr>
        <a:xfrm>
          <a:off x="2982520" y="4193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Continue ‘being with’ met de persoon in crisis</a:t>
          </a:r>
          <a:endParaRPr lang="en-US" sz="1200" kern="1200"/>
        </a:p>
      </dsp:txBody>
      <dsp:txXfrm>
        <a:off x="2982520" y="4193"/>
        <a:ext cx="1921659" cy="1152995"/>
      </dsp:txXfrm>
    </dsp:sp>
    <dsp:sp modelId="{4BDA4815-A3EA-4927-ACF0-9D65C9B47603}">
      <dsp:nvSpPr>
        <dsp:cNvPr id="0" name=""/>
        <dsp:cNvSpPr/>
      </dsp:nvSpPr>
      <dsp:spPr>
        <a:xfrm>
          <a:off x="1579708" y="1155389"/>
          <a:ext cx="4727283" cy="411381"/>
        </a:xfrm>
        <a:custGeom>
          <a:avLst/>
          <a:gdLst/>
          <a:ahLst/>
          <a:cxnLst/>
          <a:rect l="0" t="0" r="0" b="0"/>
          <a:pathLst>
            <a:path>
              <a:moveTo>
                <a:pt x="4727283" y="0"/>
              </a:moveTo>
              <a:lnTo>
                <a:pt x="4727283" y="222790"/>
              </a:lnTo>
              <a:lnTo>
                <a:pt x="0" y="222790"/>
              </a:lnTo>
              <a:lnTo>
                <a:pt x="0" y="41138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4652" y="1358868"/>
        <a:ext cx="237395" cy="4424"/>
      </dsp:txXfrm>
    </dsp:sp>
    <dsp:sp modelId="{3A4301D7-0FF9-4345-952F-119F040E7955}">
      <dsp:nvSpPr>
        <dsp:cNvPr id="0" name=""/>
        <dsp:cNvSpPr/>
      </dsp:nvSpPr>
      <dsp:spPr>
        <a:xfrm>
          <a:off x="5346161" y="4193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Continuïteit</a:t>
          </a:r>
          <a:r>
            <a:rPr lang="en-US" sz="1200" kern="1200" dirty="0"/>
            <a:t> van de </a:t>
          </a:r>
          <a:r>
            <a:rPr lang="en-US" sz="1200" kern="1200" dirty="0" err="1"/>
            <a:t>staf</a:t>
          </a:r>
          <a:r>
            <a:rPr lang="en-US" sz="1200" kern="1200" dirty="0"/>
            <a:t> en </a:t>
          </a:r>
          <a:r>
            <a:rPr lang="en-US" sz="1200" kern="1200" dirty="0" err="1"/>
            <a:t>gebruik</a:t>
          </a:r>
          <a:r>
            <a:rPr lang="en-US" sz="1200" kern="1200" dirty="0"/>
            <a:t> van </a:t>
          </a:r>
          <a:r>
            <a:rPr lang="en-US" sz="1200" kern="1200" dirty="0" err="1"/>
            <a:t>dezelfde</a:t>
          </a:r>
          <a:r>
            <a:rPr lang="en-US" sz="1200" kern="1200" dirty="0"/>
            <a:t> </a:t>
          </a:r>
          <a:r>
            <a:rPr lang="en-US" sz="1200" kern="1200" dirty="0" err="1"/>
            <a:t>benadering</a:t>
          </a:r>
          <a:r>
            <a:rPr lang="en-US" sz="1200" kern="1200" dirty="0"/>
            <a:t> </a:t>
          </a:r>
          <a:r>
            <a:rPr lang="en-US" sz="1200" kern="1200" dirty="0" err="1"/>
            <a:t>gedurend</a:t>
          </a:r>
          <a:r>
            <a:rPr lang="en-US" sz="1200" kern="1200" dirty="0"/>
            <a:t> </a:t>
          </a:r>
          <a:r>
            <a:rPr lang="en-US" sz="1200" kern="1200" dirty="0" err="1"/>
            <a:t>gans</a:t>
          </a:r>
          <a:r>
            <a:rPr lang="en-US" sz="1200" kern="1200" dirty="0"/>
            <a:t> </a:t>
          </a:r>
          <a:r>
            <a:rPr lang="en-US" sz="1200" kern="1200" dirty="0" err="1"/>
            <a:t>therapeutisch</a:t>
          </a:r>
          <a:r>
            <a:rPr lang="en-US" sz="1200" kern="1200" dirty="0"/>
            <a:t> </a:t>
          </a:r>
          <a:r>
            <a:rPr lang="en-US" sz="1200" kern="1200" dirty="0" err="1"/>
            <a:t>traject</a:t>
          </a:r>
          <a:endParaRPr lang="en-US" sz="1200" kern="1200" dirty="0"/>
        </a:p>
      </dsp:txBody>
      <dsp:txXfrm>
        <a:off x="5346161" y="4193"/>
        <a:ext cx="1921659" cy="1152995"/>
      </dsp:txXfrm>
    </dsp:sp>
    <dsp:sp modelId="{80A0C1CB-5848-4B82-8D00-0BB5E9D69CDC}">
      <dsp:nvSpPr>
        <dsp:cNvPr id="0" name=""/>
        <dsp:cNvSpPr/>
      </dsp:nvSpPr>
      <dsp:spPr>
        <a:xfrm>
          <a:off x="2538738" y="2129949"/>
          <a:ext cx="411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38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33379" y="2173456"/>
        <a:ext cx="22099" cy="4424"/>
      </dsp:txXfrm>
    </dsp:sp>
    <dsp:sp modelId="{A0CEC75D-789C-41B5-9300-1066E79B3E10}">
      <dsp:nvSpPr>
        <dsp:cNvPr id="0" name=""/>
        <dsp:cNvSpPr/>
      </dsp:nvSpPr>
      <dsp:spPr>
        <a:xfrm>
          <a:off x="618878" y="1599171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Continue, nauwe samenwerking met familieleden en het ganse sociale netwerk</a:t>
          </a:r>
          <a:endParaRPr lang="en-US" sz="1200" kern="1200" dirty="0"/>
        </a:p>
      </dsp:txBody>
      <dsp:txXfrm>
        <a:off x="618878" y="1599171"/>
        <a:ext cx="1921659" cy="1152995"/>
      </dsp:txXfrm>
    </dsp:sp>
    <dsp:sp modelId="{2FC53A68-C1D4-40C5-81A9-C6393F43BF91}">
      <dsp:nvSpPr>
        <dsp:cNvPr id="0" name=""/>
        <dsp:cNvSpPr/>
      </dsp:nvSpPr>
      <dsp:spPr>
        <a:xfrm>
          <a:off x="4902379" y="2129949"/>
          <a:ext cx="411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38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97021" y="2173456"/>
        <a:ext cx="22099" cy="4424"/>
      </dsp:txXfrm>
    </dsp:sp>
    <dsp:sp modelId="{11EF1BA9-D92D-4E09-A3DA-A3466D0EADC3}">
      <dsp:nvSpPr>
        <dsp:cNvPr id="0" name=""/>
        <dsp:cNvSpPr/>
      </dsp:nvSpPr>
      <dsp:spPr>
        <a:xfrm>
          <a:off x="2982520" y="1599171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Duidelijke en consistente informatie voor de personen met een psychose, hun familie en ganse team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(transparantie)</a:t>
          </a:r>
          <a:endParaRPr lang="en-US" sz="1200" kern="1200" dirty="0"/>
        </a:p>
      </dsp:txBody>
      <dsp:txXfrm>
        <a:off x="2982520" y="1599171"/>
        <a:ext cx="1921659" cy="1152995"/>
      </dsp:txXfrm>
    </dsp:sp>
    <dsp:sp modelId="{188B42C4-F90A-4B92-A837-145881404AFF}">
      <dsp:nvSpPr>
        <dsp:cNvPr id="0" name=""/>
        <dsp:cNvSpPr/>
      </dsp:nvSpPr>
      <dsp:spPr>
        <a:xfrm>
          <a:off x="1579708" y="2750366"/>
          <a:ext cx="4727283" cy="411381"/>
        </a:xfrm>
        <a:custGeom>
          <a:avLst/>
          <a:gdLst/>
          <a:ahLst/>
          <a:cxnLst/>
          <a:rect l="0" t="0" r="0" b="0"/>
          <a:pathLst>
            <a:path>
              <a:moveTo>
                <a:pt x="4727283" y="0"/>
              </a:moveTo>
              <a:lnTo>
                <a:pt x="4727283" y="222790"/>
              </a:lnTo>
              <a:lnTo>
                <a:pt x="0" y="222790"/>
              </a:lnTo>
              <a:lnTo>
                <a:pt x="0" y="41138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4652" y="2953845"/>
        <a:ext cx="237395" cy="4424"/>
      </dsp:txXfrm>
    </dsp:sp>
    <dsp:sp modelId="{21A51500-CF02-4463-AB70-D1CEA9C8CB01}">
      <dsp:nvSpPr>
        <dsp:cNvPr id="0" name=""/>
        <dsp:cNvSpPr/>
      </dsp:nvSpPr>
      <dsp:spPr>
        <a:xfrm>
          <a:off x="5346161" y="1599171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Formuleren van </a:t>
          </a:r>
          <a:r>
            <a:rPr lang="nl-BE" sz="1200" b="1" kern="1200" dirty="0"/>
            <a:t>gemeenschappelijke</a:t>
          </a:r>
          <a:r>
            <a:rPr lang="nl-BE" sz="1200" kern="1200" dirty="0"/>
            <a:t> realistische doelstellingen en verwachtingen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Herstelbenadering centraal</a:t>
          </a:r>
          <a:endParaRPr lang="en-US" sz="1200" kern="1200" dirty="0"/>
        </a:p>
      </dsp:txBody>
      <dsp:txXfrm>
        <a:off x="5346161" y="1599171"/>
        <a:ext cx="1921659" cy="1152995"/>
      </dsp:txXfrm>
    </dsp:sp>
    <dsp:sp modelId="{79CF5582-3DB7-4987-9E67-3FDF1639D8B3}">
      <dsp:nvSpPr>
        <dsp:cNvPr id="0" name=""/>
        <dsp:cNvSpPr/>
      </dsp:nvSpPr>
      <dsp:spPr>
        <a:xfrm>
          <a:off x="2538738" y="3724926"/>
          <a:ext cx="411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38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33379" y="3768434"/>
        <a:ext cx="22099" cy="4424"/>
      </dsp:txXfrm>
    </dsp:sp>
    <dsp:sp modelId="{046CBFF4-A1B6-4416-824E-F91AD6C7121F}">
      <dsp:nvSpPr>
        <dsp:cNvPr id="0" name=""/>
        <dsp:cNvSpPr/>
      </dsp:nvSpPr>
      <dsp:spPr>
        <a:xfrm>
          <a:off x="618878" y="3194148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Laag gedoseerde medicatie, vrijwillig en </a:t>
          </a:r>
          <a:r>
            <a:rPr lang="nl-BE" sz="1200" kern="1200"/>
            <a:t>steeds in </a:t>
          </a:r>
          <a:r>
            <a:rPr lang="nl-BE" sz="1200" kern="1200" dirty="0"/>
            <a:t>consensus met de persoon en in overleg met familie met als doel ‘gecontroleerde zelfmedicatie’</a:t>
          </a:r>
          <a:endParaRPr lang="en-US" sz="1200" kern="1200" dirty="0"/>
        </a:p>
      </dsp:txBody>
      <dsp:txXfrm>
        <a:off x="618878" y="3194148"/>
        <a:ext cx="1921659" cy="1152995"/>
      </dsp:txXfrm>
    </dsp:sp>
    <dsp:sp modelId="{6C540FC4-69B7-4B59-9D89-71C9599319BA}">
      <dsp:nvSpPr>
        <dsp:cNvPr id="0" name=""/>
        <dsp:cNvSpPr/>
      </dsp:nvSpPr>
      <dsp:spPr>
        <a:xfrm>
          <a:off x="2982520" y="3194148"/>
          <a:ext cx="1921659" cy="11529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163" tIns="98841" rIns="94163" bIns="9884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/>
            <a:t>Nazorg en recidiefpreventie voor minstens 2 jaar (of beter voor minstens 5 jaar </a:t>
          </a:r>
          <a:r>
            <a:rPr lang="nl-BE" sz="1200" kern="1200" dirty="0" err="1"/>
            <a:t>owv</a:t>
          </a:r>
          <a:r>
            <a:rPr lang="nl-BE" sz="1200" kern="1200" dirty="0"/>
            <a:t> belang continuïteit) </a:t>
          </a:r>
          <a:endParaRPr lang="en-US" sz="1200" kern="1200" dirty="0"/>
        </a:p>
      </dsp:txBody>
      <dsp:txXfrm>
        <a:off x="2982520" y="3194148"/>
        <a:ext cx="1921659" cy="1152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2C5F1-4197-4843-8067-DF8EEA342596}">
      <dsp:nvSpPr>
        <dsp:cNvPr id="0" name=""/>
        <dsp:cNvSpPr/>
      </dsp:nvSpPr>
      <dsp:spPr>
        <a:xfrm>
          <a:off x="0" y="4515036"/>
          <a:ext cx="4697730" cy="9877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Fase 4 of nazorg door mobiele equipe of verwijzer met als doel </a:t>
          </a:r>
          <a:r>
            <a:rPr lang="nl-BE" sz="1400" b="1" kern="1200" dirty="0"/>
            <a:t>stabilisatie en hervalpreventie</a:t>
          </a:r>
          <a:endParaRPr lang="en-US" sz="1400" kern="1200" dirty="0"/>
        </a:p>
      </dsp:txBody>
      <dsp:txXfrm>
        <a:off x="0" y="4515036"/>
        <a:ext cx="4697730" cy="987779"/>
      </dsp:txXfrm>
    </dsp:sp>
    <dsp:sp modelId="{F571D092-1E83-4073-91B3-45C87E699220}">
      <dsp:nvSpPr>
        <dsp:cNvPr id="0" name=""/>
        <dsp:cNvSpPr/>
      </dsp:nvSpPr>
      <dsp:spPr>
        <a:xfrm rot="10800000">
          <a:off x="0" y="3010648"/>
          <a:ext cx="4697730" cy="151920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Fase 3: </a:t>
          </a:r>
          <a:r>
            <a:rPr lang="nl-BE" sz="1400" b="1" kern="1200"/>
            <a:t>algemene sociale en professionele re-integratie </a:t>
          </a:r>
          <a:r>
            <a:rPr lang="nl-BE" sz="1400" kern="1200"/>
            <a:t>door </a:t>
          </a:r>
          <a:endParaRPr lang="en-US" sz="1400" kern="1200"/>
        </a:p>
      </dsp:txBody>
      <dsp:txXfrm rot="-10800000">
        <a:off x="0" y="3010648"/>
        <a:ext cx="4697730" cy="533241"/>
      </dsp:txXfrm>
    </dsp:sp>
    <dsp:sp modelId="{E472CD24-7153-4F03-99C5-E06FB20B73BF}">
      <dsp:nvSpPr>
        <dsp:cNvPr id="0" name=""/>
        <dsp:cNvSpPr/>
      </dsp:nvSpPr>
      <dsp:spPr>
        <a:xfrm>
          <a:off x="2293" y="3543889"/>
          <a:ext cx="1564380" cy="4542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/>
            <a:t>geleidelijke uitbreiding van sociale contacten,</a:t>
          </a:r>
          <a:endParaRPr lang="en-US" sz="1000" kern="1200"/>
        </a:p>
      </dsp:txBody>
      <dsp:txXfrm>
        <a:off x="2293" y="3543889"/>
        <a:ext cx="1564380" cy="454242"/>
      </dsp:txXfrm>
    </dsp:sp>
    <dsp:sp modelId="{8C7A0FFF-41FF-461E-9E0C-1536B4C5B77F}">
      <dsp:nvSpPr>
        <dsp:cNvPr id="0" name=""/>
        <dsp:cNvSpPr/>
      </dsp:nvSpPr>
      <dsp:spPr>
        <a:xfrm>
          <a:off x="1566674" y="3543889"/>
          <a:ext cx="1564380" cy="4542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/>
            <a:t>weer opnemen van studies of werk in opportune omstandigheden </a:t>
          </a:r>
          <a:endParaRPr lang="en-US" sz="1000" kern="1200"/>
        </a:p>
      </dsp:txBody>
      <dsp:txXfrm>
        <a:off x="1566674" y="3543889"/>
        <a:ext cx="1564380" cy="454242"/>
      </dsp:txXfrm>
    </dsp:sp>
    <dsp:sp modelId="{D6B29E2E-D34E-4334-A3CB-200C1634AE5A}">
      <dsp:nvSpPr>
        <dsp:cNvPr id="0" name=""/>
        <dsp:cNvSpPr/>
      </dsp:nvSpPr>
      <dsp:spPr>
        <a:xfrm>
          <a:off x="3131055" y="3543889"/>
          <a:ext cx="1564380" cy="45424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kern="1200"/>
            <a:t>zoektocht naar woonvorm</a:t>
          </a:r>
          <a:endParaRPr lang="en-US" sz="1000" kern="1200"/>
        </a:p>
      </dsp:txBody>
      <dsp:txXfrm>
        <a:off x="3131055" y="3543889"/>
        <a:ext cx="1564380" cy="454242"/>
      </dsp:txXfrm>
    </dsp:sp>
    <dsp:sp modelId="{56C70229-A564-4482-A408-F616232F5069}">
      <dsp:nvSpPr>
        <dsp:cNvPr id="0" name=""/>
        <dsp:cNvSpPr/>
      </dsp:nvSpPr>
      <dsp:spPr>
        <a:xfrm rot="10800000">
          <a:off x="0" y="1506259"/>
          <a:ext cx="4697730" cy="151920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Fase 2: </a:t>
          </a:r>
          <a:r>
            <a:rPr lang="nl-BE" sz="1400" b="1" kern="1200"/>
            <a:t>activering </a:t>
          </a:r>
          <a:r>
            <a:rPr lang="nl-BE" sz="1400" kern="1200"/>
            <a:t>door geleidelijke herinschakeling in het dagdagelijkse leven via eenvoudige huishoudelijke taken in de tuin en keuken, later ook door boodschappen en wandelingen in dorp of stad</a:t>
          </a:r>
          <a:endParaRPr lang="en-US" sz="1400" kern="1200"/>
        </a:p>
      </dsp:txBody>
      <dsp:txXfrm rot="10800000">
        <a:off x="0" y="1506259"/>
        <a:ext cx="4697730" cy="987134"/>
      </dsp:txXfrm>
    </dsp:sp>
    <dsp:sp modelId="{01CEA7F0-C2C5-4FB7-A6C4-FC81593DE999}">
      <dsp:nvSpPr>
        <dsp:cNvPr id="0" name=""/>
        <dsp:cNvSpPr/>
      </dsp:nvSpPr>
      <dsp:spPr>
        <a:xfrm rot="10800000">
          <a:off x="0" y="1871"/>
          <a:ext cx="4697730" cy="151920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Fase 1: </a:t>
          </a:r>
          <a:r>
            <a:rPr lang="nl-BE" sz="1400" b="1" kern="1200"/>
            <a:t>kalmeren van acuut psychotische crisis</a:t>
          </a:r>
          <a:r>
            <a:rPr lang="nl-BE" sz="1400" kern="1200"/>
            <a:t>: angstvermindering en rustbevordering door constante begeleiding, zo nodig in ‘soft room’</a:t>
          </a:r>
          <a:endParaRPr lang="en-US" sz="1400" kern="1200"/>
        </a:p>
      </dsp:txBody>
      <dsp:txXfrm rot="10800000">
        <a:off x="0" y="1871"/>
        <a:ext cx="4697730" cy="9871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59FBE-C868-42FE-A782-8FD9932F8B1B}">
      <dsp:nvSpPr>
        <dsp:cNvPr id="0" name=""/>
        <dsp:cNvSpPr/>
      </dsp:nvSpPr>
      <dsp:spPr>
        <a:xfrm>
          <a:off x="0" y="442482"/>
          <a:ext cx="7886700" cy="6753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Opnamecriteria: personen in een </a:t>
          </a:r>
          <a:r>
            <a:rPr lang="nl-BE" sz="1700" kern="1200" dirty="0" err="1"/>
            <a:t>akute</a:t>
          </a:r>
          <a:r>
            <a:rPr lang="nl-BE" sz="1700" kern="1200" dirty="0"/>
            <a:t> psychotische crisis (eerste episode)</a:t>
          </a:r>
          <a:endParaRPr lang="en-US" sz="1700" kern="1200" dirty="0"/>
        </a:p>
      </dsp:txBody>
      <dsp:txXfrm>
        <a:off x="32967" y="475449"/>
        <a:ext cx="7820766" cy="609393"/>
      </dsp:txXfrm>
    </dsp:sp>
    <dsp:sp modelId="{760894FA-05D6-4A6F-9AF9-038B29EC7CE7}">
      <dsp:nvSpPr>
        <dsp:cNvPr id="0" name=""/>
        <dsp:cNvSpPr/>
      </dsp:nvSpPr>
      <dsp:spPr>
        <a:xfrm>
          <a:off x="0" y="1117810"/>
          <a:ext cx="7886700" cy="66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300" kern="1200" dirty="0"/>
            <a:t>van 17 tot 35 jaar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 err="1"/>
            <a:t>opname</a:t>
          </a:r>
          <a:r>
            <a:rPr lang="en-US" sz="1300" kern="1200" dirty="0"/>
            <a:t> op </a:t>
          </a:r>
          <a:r>
            <a:rPr lang="en-US" sz="1300" kern="1200" dirty="0" err="1"/>
            <a:t>vrijwillige</a:t>
          </a:r>
          <a:r>
            <a:rPr lang="en-US" sz="1300" kern="1200" dirty="0"/>
            <a:t> basis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 err="1"/>
            <a:t>wanneer</a:t>
          </a:r>
          <a:r>
            <a:rPr lang="en-US" sz="1300" kern="1200" dirty="0"/>
            <a:t> </a:t>
          </a:r>
          <a:r>
            <a:rPr lang="en-US" sz="1300" kern="1200" dirty="0" err="1"/>
            <a:t>opvang</a:t>
          </a:r>
          <a:r>
            <a:rPr lang="en-US" sz="1300" kern="1200" dirty="0"/>
            <a:t> door </a:t>
          </a:r>
          <a:r>
            <a:rPr lang="en-US" sz="1300" kern="1200" dirty="0" err="1"/>
            <a:t>familie</a:t>
          </a:r>
          <a:r>
            <a:rPr lang="en-US" sz="1300" kern="1200" dirty="0"/>
            <a:t> met mobile </a:t>
          </a:r>
          <a:r>
            <a:rPr lang="en-US" sz="1300" kern="1200" dirty="0" err="1"/>
            <a:t>crisisteam</a:t>
          </a:r>
          <a:r>
            <a:rPr lang="en-US" sz="1300" kern="1200" dirty="0"/>
            <a:t> of ambulant </a:t>
          </a:r>
          <a:r>
            <a:rPr lang="en-US" sz="1300" kern="1200" dirty="0" err="1"/>
            <a:t>ontoereikend</a:t>
          </a:r>
          <a:r>
            <a:rPr lang="en-US" sz="1300" kern="1200" dirty="0"/>
            <a:t> is</a:t>
          </a:r>
        </a:p>
      </dsp:txBody>
      <dsp:txXfrm>
        <a:off x="0" y="1117810"/>
        <a:ext cx="7886700" cy="668609"/>
      </dsp:txXfrm>
    </dsp:sp>
    <dsp:sp modelId="{F63701C3-3D20-4CD0-B767-BC61622182C2}">
      <dsp:nvSpPr>
        <dsp:cNvPr id="0" name=""/>
        <dsp:cNvSpPr/>
      </dsp:nvSpPr>
      <dsp:spPr>
        <a:xfrm>
          <a:off x="0" y="1786420"/>
          <a:ext cx="7886700" cy="6753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/>
            <a:t>Exclusiecriteria</a:t>
          </a:r>
          <a:endParaRPr lang="en-US" sz="1700" kern="1200"/>
        </a:p>
      </dsp:txBody>
      <dsp:txXfrm>
        <a:off x="32967" y="1819387"/>
        <a:ext cx="7820766" cy="609393"/>
      </dsp:txXfrm>
    </dsp:sp>
    <dsp:sp modelId="{A5957D07-954A-4E7D-A9F7-4D71084CE4D2}">
      <dsp:nvSpPr>
        <dsp:cNvPr id="0" name=""/>
        <dsp:cNvSpPr/>
      </dsp:nvSpPr>
      <dsp:spPr>
        <a:xfrm>
          <a:off x="0" y="2461747"/>
          <a:ext cx="7886700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300" kern="1200" dirty="0"/>
            <a:t>Te sterke afhankelijkheid van alcohol of drugs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300" kern="1200" dirty="0"/>
            <a:t>tekens van </a:t>
          </a:r>
          <a:r>
            <a:rPr lang="nl-BE" sz="1300" kern="1200" dirty="0" err="1"/>
            <a:t>akute</a:t>
          </a:r>
          <a:r>
            <a:rPr lang="nl-BE" sz="1300" kern="1200" dirty="0"/>
            <a:t> exogene verwardheid of andere </a:t>
          </a:r>
          <a:r>
            <a:rPr lang="nl-BE" sz="1300" kern="1200" dirty="0" err="1"/>
            <a:t>psycho</a:t>
          </a:r>
          <a:r>
            <a:rPr lang="nl-BE" sz="1300" kern="1200" dirty="0"/>
            <a:t>-organische stoornissen, wat opname vraagt in gespecialiseerde setting</a:t>
          </a:r>
          <a:endParaRPr lang="en-US" sz="1300" kern="1200" dirty="0"/>
        </a:p>
      </dsp:txBody>
      <dsp:txXfrm>
        <a:off x="0" y="2461747"/>
        <a:ext cx="7886700" cy="633420"/>
      </dsp:txXfrm>
    </dsp:sp>
    <dsp:sp modelId="{F5FE41A5-CFFC-47F3-A412-1F72D89DE6B6}">
      <dsp:nvSpPr>
        <dsp:cNvPr id="0" name=""/>
        <dsp:cNvSpPr/>
      </dsp:nvSpPr>
      <dsp:spPr>
        <a:xfrm>
          <a:off x="0" y="3095167"/>
          <a:ext cx="7886700" cy="12566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Verwijzing gebeurt door huisarts, VRINT, mobiel crisisteam, spoedgevallendiensten, psychiaters van de regio…. Ook persoon in crisis zelf of familie kan opname vragen.</a:t>
          </a:r>
          <a:endParaRPr lang="en-US" sz="1700" kern="1200" dirty="0"/>
        </a:p>
      </dsp:txBody>
      <dsp:txXfrm>
        <a:off x="61346" y="3156513"/>
        <a:ext cx="7764008" cy="11339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70961-DD08-4DF0-AAE8-208262DBC796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F8176-CE2D-433E-B454-195C28F18C11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02637-C996-4031-B1CD-2FBE424947EC}">
      <dsp:nvSpPr>
        <dsp:cNvPr id="0" name=""/>
        <dsp:cNvSpPr/>
      </dsp:nvSpPr>
      <dsp:spPr>
        <a:xfrm>
          <a:off x="1437631" y="531"/>
          <a:ext cx="3549015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‘Gemeenschap in de gemeenschap’, </a:t>
          </a:r>
          <a:endParaRPr lang="en-US" sz="2500" kern="1200"/>
        </a:p>
      </dsp:txBody>
      <dsp:txXfrm>
        <a:off x="1437631" y="531"/>
        <a:ext cx="3549015" cy="1244702"/>
      </dsp:txXfrm>
    </dsp:sp>
    <dsp:sp modelId="{A4359EBE-A492-4DB5-ADA3-DAA9C1267C9B}">
      <dsp:nvSpPr>
        <dsp:cNvPr id="0" name=""/>
        <dsp:cNvSpPr/>
      </dsp:nvSpPr>
      <dsp:spPr>
        <a:xfrm>
          <a:off x="4986646" y="531"/>
          <a:ext cx="2900053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kern="1200"/>
            <a:t>Minder bevreemding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kern="1200"/>
            <a:t>Minder stigmatisering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kern="1200"/>
            <a:t>Herinschakeling achteraf in het leven gebeurt vloeiender</a:t>
          </a:r>
          <a:endParaRPr lang="en-US" sz="1100" kern="1200"/>
        </a:p>
      </dsp:txBody>
      <dsp:txXfrm>
        <a:off x="4986646" y="531"/>
        <a:ext cx="2900053" cy="1244702"/>
      </dsp:txXfrm>
    </dsp:sp>
    <dsp:sp modelId="{83E7AB31-4207-49AA-B2BB-6715BB47B3CF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C05C3-566A-46B2-958B-014D59C3C5D8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D2340-2B71-4B79-B123-C252601107AB}">
      <dsp:nvSpPr>
        <dsp:cNvPr id="0" name=""/>
        <dsp:cNvSpPr/>
      </dsp:nvSpPr>
      <dsp:spPr>
        <a:xfrm>
          <a:off x="1437631" y="1556410"/>
          <a:ext cx="3549015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Ingebed in regionale hulpverlening</a:t>
          </a:r>
          <a:endParaRPr lang="en-US" sz="2500" kern="1200"/>
        </a:p>
      </dsp:txBody>
      <dsp:txXfrm>
        <a:off x="1437631" y="1556410"/>
        <a:ext cx="3549015" cy="1244702"/>
      </dsp:txXfrm>
    </dsp:sp>
    <dsp:sp modelId="{5BE4AFE7-8045-457A-B34D-99AF8458FBF1}">
      <dsp:nvSpPr>
        <dsp:cNvPr id="0" name=""/>
        <dsp:cNvSpPr/>
      </dsp:nvSpPr>
      <dsp:spPr>
        <a:xfrm>
          <a:off x="4986646" y="1556410"/>
          <a:ext cx="2900053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kern="1200" dirty="0"/>
            <a:t>VRINT, spoedgevallendiensten, opnamediensten van PZ en </a:t>
          </a:r>
          <a:r>
            <a:rPr lang="nl-BE" sz="1100" kern="1200" dirty="0" err="1"/>
            <a:t>PAAZen</a:t>
          </a:r>
          <a:r>
            <a:rPr lang="nl-BE" sz="1100" kern="1200" dirty="0"/>
            <a:t>, alle partners van netwerk </a:t>
          </a:r>
          <a:r>
            <a:rPr lang="nl-BE" sz="1100" kern="1200" dirty="0" err="1"/>
            <a:t>Diletti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kern="1200"/>
            <a:t>Samenwerking met eigen huisarts, die huisarts van patiënt blijft en voor somatische zorg in het huis op bezoek komt</a:t>
          </a:r>
          <a:endParaRPr lang="en-US" sz="1100" kern="1200"/>
        </a:p>
      </dsp:txBody>
      <dsp:txXfrm>
        <a:off x="4986646" y="1556410"/>
        <a:ext cx="2900053" cy="1244702"/>
      </dsp:txXfrm>
    </dsp:sp>
    <dsp:sp modelId="{18A473E9-0A93-4394-B7A7-755B98E7E747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94C70-4A43-463F-A932-9E1CE1E220B4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C2DFC-D693-4D01-95D5-A62EDC10CD35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Scholen, jeugdbewegingen, tewerkstellingsdiensten, sportcentra, …</a:t>
          </a:r>
          <a:endParaRPr lang="en-US" sz="2500" kern="1200"/>
        </a:p>
      </dsp:txBody>
      <dsp:txXfrm>
        <a:off x="1437631" y="3112289"/>
        <a:ext cx="6449068" cy="1244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376DB-D592-413C-8EA0-1A668DA9D36A}">
      <dsp:nvSpPr>
        <dsp:cNvPr id="0" name=""/>
        <dsp:cNvSpPr/>
      </dsp:nvSpPr>
      <dsp:spPr>
        <a:xfrm>
          <a:off x="3790758" y="1992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Soteria International Working Group (IAS) formed in Bern 1997: Soteria Fidelity Scale (SFS)</a:t>
          </a:r>
          <a:endParaRPr lang="en-US" sz="700" kern="1200"/>
        </a:p>
      </dsp:txBody>
      <dsp:txXfrm>
        <a:off x="4097158" y="1992"/>
        <a:ext cx="612799" cy="1011119"/>
      </dsp:txXfrm>
    </dsp:sp>
    <dsp:sp modelId="{A690371B-4028-4EF1-A6A7-01EC27DBA1FE}">
      <dsp:nvSpPr>
        <dsp:cNvPr id="0" name=""/>
        <dsp:cNvSpPr/>
      </dsp:nvSpPr>
      <dsp:spPr>
        <a:xfrm rot="2400000">
          <a:off x="5181473" y="508171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 dirty="0"/>
            <a:t>Bern</a:t>
          </a:r>
          <a:endParaRPr lang="en-US" sz="700" kern="1200" dirty="0"/>
        </a:p>
      </dsp:txBody>
      <dsp:txXfrm>
        <a:off x="5556806" y="533260"/>
        <a:ext cx="612799" cy="1011119"/>
      </dsp:txXfrm>
    </dsp:sp>
    <dsp:sp modelId="{1C3FB413-0585-41A7-BCF7-B4E22B6CFF3E}">
      <dsp:nvSpPr>
        <dsp:cNvPr id="0" name=""/>
        <dsp:cNvSpPr/>
      </dsp:nvSpPr>
      <dsp:spPr>
        <a:xfrm rot="4800000">
          <a:off x="5921457" y="1789861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 dirty="0"/>
            <a:t>Berlin Charité </a:t>
          </a:r>
          <a:r>
            <a:rPr lang="nl-BE" sz="700" kern="1200" dirty="0" err="1"/>
            <a:t>Clinic</a:t>
          </a:r>
          <a:r>
            <a:rPr lang="nl-BE" sz="700" kern="1200" dirty="0"/>
            <a:t>/</a:t>
          </a:r>
          <a:r>
            <a:rPr lang="nl-BE" sz="700" kern="1200" dirty="0" err="1"/>
            <a:t>Gangelt</a:t>
          </a:r>
          <a:endParaRPr lang="en-US" sz="700" kern="1200" dirty="0"/>
        </a:p>
      </dsp:txBody>
      <dsp:txXfrm rot="-5400000">
        <a:off x="6134308" y="2077639"/>
        <a:ext cx="1011119" cy="612799"/>
      </dsp:txXfrm>
    </dsp:sp>
    <dsp:sp modelId="{948C1963-BF9F-42F2-9998-12D341D98652}">
      <dsp:nvSpPr>
        <dsp:cNvPr id="0" name=""/>
        <dsp:cNvSpPr/>
      </dsp:nvSpPr>
      <dsp:spPr>
        <a:xfrm rot="7200000">
          <a:off x="5664463" y="3247345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Vermont</a:t>
          </a:r>
          <a:endParaRPr lang="en-US" sz="700" kern="1200"/>
        </a:p>
      </dsp:txBody>
      <dsp:txXfrm rot="-5400000">
        <a:off x="5864576" y="3607365"/>
        <a:ext cx="1011119" cy="612799"/>
      </dsp:txXfrm>
    </dsp:sp>
    <dsp:sp modelId="{D0FAECAF-98AF-465A-A7A5-309902B63C57}">
      <dsp:nvSpPr>
        <dsp:cNvPr id="0" name=""/>
        <dsp:cNvSpPr/>
      </dsp:nvSpPr>
      <dsp:spPr>
        <a:xfrm rot="9600000">
          <a:off x="4530742" y="4198650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Tokyo</a:t>
          </a:r>
          <a:endParaRPr lang="en-US" sz="700" kern="1200"/>
        </a:p>
      </dsp:txBody>
      <dsp:txXfrm rot="10800000">
        <a:off x="4873820" y="4406663"/>
        <a:ext cx="612799" cy="1011119"/>
      </dsp:txXfrm>
    </dsp:sp>
    <dsp:sp modelId="{64A1A382-E185-48D5-A4DF-9167044751F3}">
      <dsp:nvSpPr>
        <dsp:cNvPr id="0" name=""/>
        <dsp:cNvSpPr/>
      </dsp:nvSpPr>
      <dsp:spPr>
        <a:xfrm rot="12000000">
          <a:off x="3050774" y="4198650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Israël</a:t>
          </a:r>
          <a:endParaRPr lang="en-US" sz="700" kern="1200"/>
        </a:p>
      </dsp:txBody>
      <dsp:txXfrm rot="10800000">
        <a:off x="3320496" y="4406663"/>
        <a:ext cx="612799" cy="1011119"/>
      </dsp:txXfrm>
    </dsp:sp>
    <dsp:sp modelId="{E3606BF0-2DE7-48DE-A294-4589090303A0}">
      <dsp:nvSpPr>
        <dsp:cNvPr id="0" name=""/>
        <dsp:cNvSpPr/>
      </dsp:nvSpPr>
      <dsp:spPr>
        <a:xfrm rot="14400000">
          <a:off x="1917052" y="3247345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USA</a:t>
          </a:r>
        </a:p>
      </dsp:txBody>
      <dsp:txXfrm rot="5400000">
        <a:off x="1931419" y="3607365"/>
        <a:ext cx="1011119" cy="612799"/>
      </dsp:txXfrm>
    </dsp:sp>
    <dsp:sp modelId="{D453BD67-D0E7-43B2-B7EB-93FD163F8087}">
      <dsp:nvSpPr>
        <dsp:cNvPr id="0" name=""/>
        <dsp:cNvSpPr/>
      </dsp:nvSpPr>
      <dsp:spPr>
        <a:xfrm rot="16800000">
          <a:off x="1660058" y="1789861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UK network</a:t>
          </a:r>
        </a:p>
      </dsp:txBody>
      <dsp:txXfrm rot="5400000">
        <a:off x="1661687" y="2077639"/>
        <a:ext cx="1011119" cy="612799"/>
      </dsp:txXfrm>
    </dsp:sp>
    <dsp:sp modelId="{6607163A-6D3D-4534-A0A2-C58104A4AD0B}">
      <dsp:nvSpPr>
        <dsp:cNvPr id="0" name=""/>
        <dsp:cNvSpPr/>
      </dsp:nvSpPr>
      <dsp:spPr>
        <a:xfrm rot="19200000">
          <a:off x="2400043" y="508171"/>
          <a:ext cx="1225599" cy="122559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 err="1"/>
            <a:t>Soteria</a:t>
          </a:r>
          <a:r>
            <a:rPr lang="en-US" sz="700" kern="1200" dirty="0"/>
            <a:t> </a:t>
          </a:r>
          <a:r>
            <a:rPr lang="en-US" sz="700" kern="1200" dirty="0" err="1"/>
            <a:t>Netwerk</a:t>
          </a:r>
          <a:r>
            <a:rPr lang="en-US" sz="700" kern="1200" dirty="0"/>
            <a:t> </a:t>
          </a:r>
          <a:r>
            <a:rPr lang="en-US" sz="700" kern="1200" dirty="0" err="1"/>
            <a:t>Vlaanderen</a:t>
          </a:r>
          <a:endParaRPr lang="en-US" sz="700" kern="1200" dirty="0"/>
        </a:p>
      </dsp:txBody>
      <dsp:txXfrm>
        <a:off x="2637510" y="533260"/>
        <a:ext cx="612799" cy="1011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160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639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2851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93467"/>
            <a:ext cx="7772400" cy="1470025"/>
          </a:xfrm>
        </p:spPr>
        <p:txBody>
          <a:bodyPr anchor="ctr"/>
          <a:lstStyle>
            <a:lvl1pPr algn="ctr">
              <a:defRPr sz="4000" b="0">
                <a:solidFill>
                  <a:srgbClr val="003C76"/>
                </a:solidFill>
              </a:defRPr>
            </a:lvl1pPr>
          </a:lstStyle>
          <a:p>
            <a:r>
              <a:rPr lang="nl-BE" noProof="0" dirty="0"/>
              <a:t>Introscherm</a:t>
            </a:r>
          </a:p>
        </p:txBody>
      </p:sp>
    </p:spTree>
    <p:extLst>
      <p:ext uri="{BB962C8B-B14F-4D97-AF65-F5344CB8AC3E}">
        <p14:creationId xmlns:p14="http://schemas.microsoft.com/office/powerpoint/2010/main" val="175013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686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308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1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212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50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15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931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625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33A1-A0B5-4000-9AA0-63B56E6E93BB}" type="datetimeFigureOut">
              <a:rPr lang="nl-BE" smtClean="0"/>
              <a:t>17/05/2022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92130-1B95-4A6A-8B6A-54CDF190BD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53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BB40E0-6094-438F-807F-5EC9530C3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014" y="5091762"/>
            <a:ext cx="5613590" cy="1264588"/>
          </a:xfrm>
        </p:spPr>
        <p:txBody>
          <a:bodyPr anchor="ctr">
            <a:normAutofit/>
          </a:bodyPr>
          <a:lstStyle/>
          <a:p>
            <a:pPr algn="r"/>
            <a:r>
              <a:rPr lang="nl-BE" sz="3900" dirty="0">
                <a:solidFill>
                  <a:srgbClr val="FFFFFF"/>
                </a:solidFill>
              </a:rPr>
              <a:t>Wat kunnen we leren van de </a:t>
            </a:r>
            <a:r>
              <a:rPr lang="nl-BE" sz="3900" dirty="0" err="1">
                <a:solidFill>
                  <a:srgbClr val="FFFFFF"/>
                </a:solidFill>
              </a:rPr>
              <a:t>Soteria</a:t>
            </a:r>
            <a:r>
              <a:rPr lang="nl-BE" sz="3900" dirty="0">
                <a:solidFill>
                  <a:srgbClr val="FFFFFF"/>
                </a:solidFill>
              </a:rPr>
              <a:t> benadering?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B6A2B7-1D92-42C3-BFFF-E8E3E35ED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589" y="5091763"/>
            <a:ext cx="2153396" cy="1264587"/>
          </a:xfrm>
        </p:spPr>
        <p:txBody>
          <a:bodyPr anchor="ctr">
            <a:normAutofit/>
          </a:bodyPr>
          <a:lstStyle/>
          <a:p>
            <a:pPr algn="l"/>
            <a:r>
              <a:rPr lang="nl-BE" sz="1700">
                <a:solidFill>
                  <a:srgbClr val="FFC000"/>
                </a:solidFill>
              </a:rPr>
              <a:t>Café P 18 mei 2022</a:t>
            </a:r>
          </a:p>
          <a:p>
            <a:pPr algn="l"/>
            <a:r>
              <a:rPr lang="nl-BE" sz="1700">
                <a:solidFill>
                  <a:srgbClr val="FFC000"/>
                </a:solidFill>
              </a:rPr>
              <a:t>Ludi Van Bouwel</a:t>
            </a:r>
          </a:p>
        </p:txBody>
      </p:sp>
      <p:pic>
        <p:nvPicPr>
          <p:cNvPr id="2050" name="Picture 2" descr="Soteria-benadering uitgelegd in Café P, psychose-praatcafé - PsychoseNet.be">
            <a:extLst>
              <a:ext uri="{FF2B5EF4-FFF2-40B4-BE49-F238E27FC236}">
                <a16:creationId xmlns:a16="http://schemas.microsoft.com/office/drawing/2014/main" id="{DE6AFA91-6E53-123B-2642-C88FC8C91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" b="-2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afbeelding van applaudiserende handen">
            <a:extLst>
              <a:ext uri="{FF2B5EF4-FFF2-40B4-BE49-F238E27FC236}">
                <a16:creationId xmlns:a16="http://schemas.microsoft.com/office/drawing/2014/main" id="{4CBF2649-8346-5D2C-BD59-2B10C794A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3031" y="1885950"/>
            <a:ext cx="6379369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707356" y="2247900"/>
            <a:ext cx="5686425" cy="2514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Menselijke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nabijheid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en ‘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persoonlijke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ontmoeting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met ‘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wederkerigheid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zijn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cruciaal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de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opvang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een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psychotische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crisis</a:t>
            </a:r>
          </a:p>
        </p:txBody>
      </p:sp>
    </p:spTree>
    <p:extLst>
      <p:ext uri="{BB962C8B-B14F-4D97-AF65-F5344CB8AC3E}">
        <p14:creationId xmlns:p14="http://schemas.microsoft.com/office/powerpoint/2010/main" val="339132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AE3E0B-84E2-6497-F8D1-8C9CBD47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340" y="1360481"/>
            <a:ext cx="345400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II. Visie op psychose</a:t>
            </a:r>
          </a:p>
        </p:txBody>
      </p:sp>
      <p:pic>
        <p:nvPicPr>
          <p:cNvPr id="4" name="Picture 3" descr="Een illusie van wervelende lijnen in zwart en wit">
            <a:extLst>
              <a:ext uri="{FF2B5EF4-FFF2-40B4-BE49-F238E27FC236}">
                <a16:creationId xmlns:a16="http://schemas.microsoft.com/office/drawing/2014/main" id="{3E326A59-C220-C3B9-3787-E5A5D8073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0999" b="-1"/>
          <a:stretch/>
        </p:blipFill>
        <p:spPr>
          <a:xfrm>
            <a:off x="4350550" y="1764733"/>
            <a:ext cx="4438051" cy="33285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45" y="1197769"/>
            <a:ext cx="8240309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raagtekens op een regel en één vraagteken wordt verlicht">
            <a:extLst>
              <a:ext uri="{FF2B5EF4-FFF2-40B4-BE49-F238E27FC236}">
                <a16:creationId xmlns:a16="http://schemas.microsoft.com/office/drawing/2014/main" id="{D6ADE603-33BE-6B80-0B7B-9D6E4A225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" r="19091" b="6938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1" name="Rectangle 2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D69484-A892-F627-4268-D4ED3F5C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4964858" cy="1344975"/>
          </a:xfrm>
        </p:spPr>
        <p:txBody>
          <a:bodyPr>
            <a:normAutofit/>
          </a:bodyPr>
          <a:lstStyle/>
          <a:p>
            <a:r>
              <a:rPr lang="nl-BE" sz="3500"/>
              <a:t>Wat is een psychose?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0AD721-4982-C67D-B40F-38B27376A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2121763"/>
            <a:ext cx="4965379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900" dirty="0"/>
              <a:t>Een psychotische episode wordt vaak ervaren als een </a:t>
            </a:r>
            <a:r>
              <a:rPr lang="nl-BE" sz="1900" b="1" dirty="0"/>
              <a:t>existentiële crisis </a:t>
            </a:r>
            <a:r>
              <a:rPr lang="nl-BE" sz="1900" dirty="0"/>
              <a:t>omdat ze vaak opduikt op momenten waarop existentiële vragen in alle heftigheid verschijnen.</a:t>
            </a:r>
          </a:p>
          <a:p>
            <a:pPr marL="0" indent="0">
              <a:buNone/>
            </a:pPr>
            <a:r>
              <a:rPr lang="nl-BE" sz="1900" dirty="0"/>
              <a:t>Wanneer een persoon geconfronteerd wordt met een te pijnlijke werkelijkheid die mentaal niet verteerbaar is, trekt hij zich terug in een ‘</a:t>
            </a:r>
            <a:r>
              <a:rPr lang="nl-BE" sz="1900" b="1" dirty="0"/>
              <a:t>nieuwe vervormde realiteit</a:t>
            </a:r>
            <a:r>
              <a:rPr lang="nl-BE" sz="1900" dirty="0"/>
              <a:t>’ die verschilt van de gedeelde realiteit met anderen. </a:t>
            </a:r>
          </a:p>
          <a:p>
            <a:pPr marL="0" indent="0">
              <a:buNone/>
            </a:pPr>
            <a:r>
              <a:rPr lang="nl-BE" sz="1900" dirty="0"/>
              <a:t>Zowel de ervaring van het zelf, de zintuiglijke waarnemingen, het denken en de perceptie van ruimte en tijd verlopen anders.</a:t>
            </a:r>
          </a:p>
        </p:txBody>
      </p:sp>
    </p:spTree>
    <p:extLst>
      <p:ext uri="{BB962C8B-B14F-4D97-AF65-F5344CB8AC3E}">
        <p14:creationId xmlns:p14="http://schemas.microsoft.com/office/powerpoint/2010/main" val="2557281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r>
              <a:rPr lang="nl-BE" sz="3400" dirty="0">
                <a:solidFill>
                  <a:schemeClr val="bg1"/>
                </a:solidFill>
              </a:rPr>
              <a:t>Zes bevindingen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 lnSpcReduction="10000"/>
          </a:bodyPr>
          <a:lstStyle/>
          <a:p>
            <a:r>
              <a:rPr lang="nl-BE" sz="1900" dirty="0"/>
              <a:t>In </a:t>
            </a:r>
            <a:r>
              <a:rPr lang="nl-BE" sz="1900" b="1" dirty="0"/>
              <a:t>elk van ons </a:t>
            </a:r>
            <a:r>
              <a:rPr lang="nl-BE" sz="1900" dirty="0"/>
              <a:t>bevindt zich een psychotisch en een niet psychotisch deel</a:t>
            </a:r>
          </a:p>
          <a:p>
            <a:pPr lvl="1"/>
            <a:r>
              <a:rPr lang="nl-BE" sz="1900" dirty="0"/>
              <a:t>Psychotisch deel kan pijnlijke realiteit niet verdragen maar ontvlucht deze realiteit door ze te vervormen</a:t>
            </a:r>
          </a:p>
          <a:p>
            <a:pPr lvl="1"/>
            <a:r>
              <a:rPr lang="nl-BE" sz="1900" dirty="0"/>
              <a:t>Met niet psychotisch deel hebben we geleerd om te gaan met frustraties en de pijn van het menselijke bestaan. </a:t>
            </a:r>
          </a:p>
          <a:p>
            <a:pPr marL="0" indent="0">
              <a:buNone/>
            </a:pPr>
            <a:endParaRPr lang="nl-BE" sz="1900" dirty="0"/>
          </a:p>
          <a:p>
            <a:r>
              <a:rPr lang="nl-BE" sz="1900" dirty="0"/>
              <a:t>De eenzaamheid van de psychose is een belangrijk maar onderschat fenomeen: </a:t>
            </a:r>
          </a:p>
          <a:p>
            <a:pPr lvl="1"/>
            <a:r>
              <a:rPr lang="nl-BE" sz="1500" b="1" dirty="0"/>
              <a:t>Voor </a:t>
            </a:r>
            <a:r>
              <a:rPr lang="nl-BE" sz="1500" dirty="0"/>
              <a:t>de psychotische crisis</a:t>
            </a:r>
            <a:endParaRPr lang="nl-BE" sz="1500" b="1" dirty="0"/>
          </a:p>
          <a:p>
            <a:pPr lvl="1"/>
            <a:r>
              <a:rPr lang="nl-BE" sz="1500" b="1" dirty="0"/>
              <a:t>tijdens</a:t>
            </a:r>
            <a:r>
              <a:rPr lang="nl-BE" sz="1500" dirty="0"/>
              <a:t> de psychotische crisis </a:t>
            </a:r>
          </a:p>
          <a:p>
            <a:pPr lvl="1"/>
            <a:r>
              <a:rPr lang="nl-BE" sz="1500" b="1" dirty="0"/>
              <a:t>na </a:t>
            </a:r>
            <a:r>
              <a:rPr lang="nl-BE" sz="1500" dirty="0"/>
              <a:t>de psychose</a:t>
            </a:r>
          </a:p>
          <a:p>
            <a:pPr marL="0" indent="0">
              <a:buNone/>
            </a:pPr>
            <a:endParaRPr lang="nl-BE" sz="1900" dirty="0"/>
          </a:p>
          <a:p>
            <a:r>
              <a:rPr lang="nl-BE" sz="1900" dirty="0"/>
              <a:t>Psychose kan best begrepen worden als een ‘aanval op verbindingen’ en een ‘aanzet tot een creatief proces’</a:t>
            </a:r>
          </a:p>
        </p:txBody>
      </p:sp>
    </p:spTree>
    <p:extLst>
      <p:ext uri="{BB962C8B-B14F-4D97-AF65-F5344CB8AC3E}">
        <p14:creationId xmlns:p14="http://schemas.microsoft.com/office/powerpoint/2010/main" val="71634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Psychose als ‘aanval op verbindingen’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4523" y="14907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Het psychotische deel dat de pijnlijke realiteit niet verdraagt, verbreekt:</a:t>
            </a:r>
          </a:p>
          <a:p>
            <a:pPr marL="0" indent="0">
              <a:buNone/>
            </a:pPr>
            <a:r>
              <a:rPr lang="nl-BE" dirty="0"/>
              <a:t>	- </a:t>
            </a:r>
            <a:r>
              <a:rPr lang="nl-BE" sz="2200" dirty="0"/>
              <a:t>verbinding met het affectieve leven</a:t>
            </a:r>
          </a:p>
          <a:p>
            <a:pPr marL="0" indent="0">
              <a:buNone/>
            </a:pPr>
            <a:r>
              <a:rPr lang="nl-BE" sz="2200" dirty="0"/>
              <a:t>	- verbinding met het gewone denken              eigen logica</a:t>
            </a:r>
          </a:p>
          <a:p>
            <a:pPr marL="0" indent="0">
              <a:buNone/>
            </a:pPr>
            <a:r>
              <a:rPr lang="nl-BE" sz="2200" dirty="0"/>
              <a:t>	- verbinding met het opgebouwde zelf            vervreemd zelf</a:t>
            </a:r>
          </a:p>
          <a:p>
            <a:pPr marL="0" indent="0">
              <a:buNone/>
            </a:pPr>
            <a:r>
              <a:rPr lang="nl-BE" sz="2200" dirty="0"/>
              <a:t>	- zintuiglijk apparaat w stuk gemaakt               hallucinaties</a:t>
            </a:r>
          </a:p>
          <a:p>
            <a:pPr marL="0" indent="0">
              <a:buNone/>
            </a:pPr>
            <a:r>
              <a:rPr lang="nl-BE" sz="2200" dirty="0"/>
              <a:t>	- verbindingen met anderen die machteloos moeten toezien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5803640" y="3995345"/>
            <a:ext cx="634482" cy="9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5728995" y="4445172"/>
            <a:ext cx="709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5803640" y="3591480"/>
            <a:ext cx="634482" cy="9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90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4FBE-C83E-C5CB-337B-865560F1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7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F80BA2-D3BD-1307-2CF2-1A4F939FD5C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r="11700"/>
          <a:stretch/>
        </p:blipFill>
        <p:spPr bwMode="auto"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36223F-284B-2E5B-4E5C-16B4F1E1D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3321" y="2706624"/>
            <a:ext cx="4688333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Als je </a:t>
            </a:r>
            <a:r>
              <a:rPr lang="en-US" sz="1900" dirty="0" err="1"/>
              <a:t>zintuigen</a:t>
            </a:r>
            <a:r>
              <a:rPr lang="en-US" sz="1900" dirty="0"/>
              <a:t> je in de steek laten, </a:t>
            </a:r>
          </a:p>
          <a:p>
            <a:r>
              <a:rPr lang="en-US" sz="1900" dirty="0"/>
              <a:t>Als je </a:t>
            </a:r>
            <a:r>
              <a:rPr lang="en-US" sz="1900" dirty="0" err="1"/>
              <a:t>zintuigen</a:t>
            </a:r>
            <a:r>
              <a:rPr lang="en-US" sz="1900" dirty="0"/>
              <a:t> </a:t>
            </a:r>
            <a:r>
              <a:rPr lang="en-US" sz="1900" dirty="0" err="1"/>
              <a:t>geen</a:t>
            </a:r>
            <a:r>
              <a:rPr lang="en-US" sz="1900" dirty="0"/>
              <a:t> zin </a:t>
            </a:r>
            <a:r>
              <a:rPr lang="en-US" sz="1900" dirty="0" err="1"/>
              <a:t>meer</a:t>
            </a:r>
            <a:r>
              <a:rPr lang="en-US" sz="1900" dirty="0"/>
              <a:t> </a:t>
            </a:r>
            <a:r>
              <a:rPr lang="en-US" sz="1900" dirty="0" err="1"/>
              <a:t>hebben</a:t>
            </a:r>
            <a:r>
              <a:rPr lang="en-US" sz="1900" dirty="0"/>
              <a:t>, </a:t>
            </a:r>
          </a:p>
          <a:p>
            <a:r>
              <a:rPr lang="en-US" sz="1900" dirty="0"/>
              <a:t>Als de zin van je </a:t>
            </a:r>
            <a:r>
              <a:rPr lang="en-US" sz="1900" dirty="0" err="1"/>
              <a:t>tuigen</a:t>
            </a:r>
            <a:r>
              <a:rPr lang="en-US" sz="1900" dirty="0"/>
              <a:t> </a:t>
            </a:r>
            <a:r>
              <a:rPr lang="en-US" sz="1900" dirty="0" err="1"/>
              <a:t>ontbreekt</a:t>
            </a:r>
            <a:r>
              <a:rPr lang="en-US" sz="1900" dirty="0"/>
              <a:t>, </a:t>
            </a:r>
          </a:p>
          <a:p>
            <a:r>
              <a:rPr lang="en-US" sz="1900" dirty="0"/>
              <a:t>Als je </a:t>
            </a:r>
            <a:r>
              <a:rPr lang="en-US" sz="1900" dirty="0" err="1"/>
              <a:t>zintuiglijke</a:t>
            </a:r>
            <a:r>
              <a:rPr lang="en-US" sz="1900" dirty="0"/>
              <a:t> </a:t>
            </a:r>
            <a:r>
              <a:rPr lang="en-US" sz="1900" dirty="0" err="1"/>
              <a:t>waarneming</a:t>
            </a:r>
            <a:r>
              <a:rPr lang="en-US" sz="1900" dirty="0"/>
              <a:t> </a:t>
            </a:r>
            <a:r>
              <a:rPr lang="en-US" sz="1900" dirty="0" err="1"/>
              <a:t>niet</a:t>
            </a:r>
            <a:r>
              <a:rPr lang="en-US" sz="1900" dirty="0"/>
              <a:t> </a:t>
            </a:r>
            <a:r>
              <a:rPr lang="en-US" sz="1900" dirty="0" err="1"/>
              <a:t>meer</a:t>
            </a:r>
            <a:r>
              <a:rPr lang="en-US" sz="1900" dirty="0"/>
              <a:t> </a:t>
            </a:r>
            <a:r>
              <a:rPr lang="en-US" sz="1900" dirty="0" err="1"/>
              <a:t>zint</a:t>
            </a:r>
            <a:r>
              <a:rPr lang="en-US" sz="1900" dirty="0"/>
              <a:t>, </a:t>
            </a:r>
          </a:p>
          <a:p>
            <a:r>
              <a:rPr lang="en-US" sz="1900" dirty="0"/>
              <a:t>Als je </a:t>
            </a:r>
            <a:r>
              <a:rPr lang="en-US" sz="1900" dirty="0" err="1"/>
              <a:t>bezint</a:t>
            </a:r>
            <a:r>
              <a:rPr lang="en-US" sz="1900" dirty="0"/>
              <a:t> over die </a:t>
            </a:r>
            <a:r>
              <a:rPr lang="en-US" sz="1900" dirty="0" err="1"/>
              <a:t>waarneming</a:t>
            </a:r>
            <a:r>
              <a:rPr lang="en-US" sz="1900" dirty="0"/>
              <a:t>, </a:t>
            </a:r>
          </a:p>
          <a:p>
            <a:r>
              <a:rPr lang="en-US" sz="1900" dirty="0"/>
              <a:t>Als je </a:t>
            </a:r>
            <a:r>
              <a:rPr lang="en-US" sz="1900" dirty="0" err="1"/>
              <a:t>betuigt</a:t>
            </a:r>
            <a:r>
              <a:rPr lang="en-US" sz="1900" dirty="0"/>
              <a:t> </a:t>
            </a:r>
            <a:r>
              <a:rPr lang="en-US" sz="1900" dirty="0" err="1"/>
              <a:t>dat</a:t>
            </a:r>
            <a:r>
              <a:rPr lang="en-US" sz="1900" dirty="0"/>
              <a:t> </a:t>
            </a:r>
            <a:r>
              <a:rPr lang="en-US" sz="1900" dirty="0" err="1"/>
              <a:t>uiteindelijk</a:t>
            </a:r>
            <a:r>
              <a:rPr lang="en-US" sz="1900" dirty="0"/>
              <a:t> </a:t>
            </a:r>
            <a:r>
              <a:rPr lang="en-US" sz="1900" dirty="0" err="1"/>
              <a:t>alles</a:t>
            </a:r>
            <a:r>
              <a:rPr lang="en-US" sz="1900" dirty="0"/>
              <a:t> zin </a:t>
            </a:r>
            <a:r>
              <a:rPr lang="en-US" sz="1900" dirty="0" err="1"/>
              <a:t>heeft</a:t>
            </a:r>
            <a:r>
              <a:rPr lang="en-US" sz="1900" dirty="0"/>
              <a:t>…</a:t>
            </a:r>
          </a:p>
          <a:p>
            <a:r>
              <a:rPr lang="en-US" sz="1900" dirty="0"/>
              <a:t>… dan </a:t>
            </a:r>
            <a:r>
              <a:rPr lang="en-US" sz="1900" dirty="0" err="1"/>
              <a:t>zint</a:t>
            </a:r>
            <a:r>
              <a:rPr lang="en-US" sz="1900" dirty="0"/>
              <a:t> er </a:t>
            </a:r>
            <a:r>
              <a:rPr lang="en-US" sz="1900" dirty="0" err="1"/>
              <a:t>iets</a:t>
            </a:r>
            <a:r>
              <a:rPr lang="en-US" sz="1900" dirty="0"/>
              <a:t> </a:t>
            </a:r>
            <a:r>
              <a:rPr lang="en-US" sz="1900" dirty="0" err="1"/>
              <a:t>niet</a:t>
            </a:r>
            <a:r>
              <a:rPr lang="en-US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11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1"/>
          <p:cNvSpPr txBox="1">
            <a:spLocks noChangeArrowheads="1"/>
          </p:cNvSpPr>
          <p:nvPr/>
        </p:nvSpPr>
        <p:spPr bwMode="auto">
          <a:xfrm>
            <a:off x="779657" y="1414398"/>
            <a:ext cx="1736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BE" altLang="nl-BE" dirty="0">
                <a:latin typeface="Arial" panose="020B0604020202020204" pitchFamily="34" charset="0"/>
              </a:rPr>
              <a:t>Interne driften</a:t>
            </a:r>
          </a:p>
          <a:p>
            <a:r>
              <a:rPr lang="nl-BE" altLang="nl-BE" sz="1000" dirty="0">
                <a:latin typeface="Arial" panose="020B0604020202020204" pitchFamily="34" charset="0"/>
              </a:rPr>
              <a:t>Eros en </a:t>
            </a:r>
            <a:r>
              <a:rPr lang="nl-BE" altLang="nl-BE" sz="1000" dirty="0" err="1">
                <a:latin typeface="Arial" panose="020B0604020202020204" pitchFamily="34" charset="0"/>
              </a:rPr>
              <a:t>thanathos</a:t>
            </a:r>
            <a:endParaRPr lang="nl-BE" altLang="nl-BE" sz="1000" dirty="0">
              <a:latin typeface="Arial" panose="020B0604020202020204" pitchFamily="34" charset="0"/>
            </a:endParaRPr>
          </a:p>
        </p:txBody>
      </p: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4842823" y="1414398"/>
            <a:ext cx="4301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BE" altLang="nl-BE" dirty="0">
                <a:latin typeface="Arial" panose="020B0604020202020204" pitchFamily="34" charset="0"/>
              </a:rPr>
              <a:t>Externe traumatische gebeurtenissen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2516030" y="2104305"/>
            <a:ext cx="504825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5669400" y="2044977"/>
            <a:ext cx="719137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kstvak 9"/>
          <p:cNvSpPr txBox="1">
            <a:spLocks noChangeArrowheads="1"/>
          </p:cNvSpPr>
          <p:nvPr/>
        </p:nvSpPr>
        <p:spPr bwMode="auto">
          <a:xfrm>
            <a:off x="3154363" y="3379788"/>
            <a:ext cx="255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BE" altLang="nl-BE">
                <a:latin typeface="Arial" panose="020B0604020202020204" pitchFamily="34" charset="0"/>
              </a:rPr>
              <a:t>Affective overwhelming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 flipH="1">
            <a:off x="2663277" y="4113314"/>
            <a:ext cx="720725" cy="503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Tekstvak 12"/>
          <p:cNvSpPr txBox="1">
            <a:spLocks noChangeArrowheads="1"/>
          </p:cNvSpPr>
          <p:nvPr/>
        </p:nvSpPr>
        <p:spPr bwMode="auto">
          <a:xfrm>
            <a:off x="530776" y="4913016"/>
            <a:ext cx="280076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BE" altLang="nl-BE" dirty="0">
                <a:latin typeface="Arial" panose="020B0604020202020204" pitchFamily="34" charset="0"/>
              </a:rPr>
              <a:t>Aanval op verbindingen</a:t>
            </a:r>
          </a:p>
          <a:p>
            <a:r>
              <a:rPr lang="nl-BE" altLang="nl-BE" sz="1100" dirty="0" err="1">
                <a:latin typeface="Arial" panose="020B0604020202020204" pitchFamily="34" charset="0"/>
              </a:rPr>
              <a:t>Thanathos</a:t>
            </a:r>
            <a:r>
              <a:rPr lang="nl-BE" altLang="nl-BE" sz="1100" dirty="0">
                <a:latin typeface="Arial" panose="020B0604020202020204" pitchFamily="34" charset="0"/>
              </a:rPr>
              <a:t>   </a:t>
            </a:r>
          </a:p>
        </p:txBody>
      </p:sp>
      <p:cxnSp>
        <p:nvCxnSpPr>
          <p:cNvPr id="15" name="Rechte verbindingslijn met pijl 14"/>
          <p:cNvCxnSpPr/>
          <p:nvPr/>
        </p:nvCxnSpPr>
        <p:spPr>
          <a:xfrm>
            <a:off x="5003800" y="4149725"/>
            <a:ext cx="703263" cy="57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kstvak 17"/>
          <p:cNvSpPr txBox="1">
            <a:spLocks noChangeArrowheads="1"/>
          </p:cNvSpPr>
          <p:nvPr/>
        </p:nvSpPr>
        <p:spPr bwMode="auto">
          <a:xfrm>
            <a:off x="5029219" y="4941887"/>
            <a:ext cx="416011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nl-BE" altLang="nl-BE" b="1" dirty="0"/>
              <a:t>Creatieve processen: nieuwe wereld</a:t>
            </a:r>
          </a:p>
          <a:p>
            <a:pPr>
              <a:defRPr/>
            </a:pPr>
            <a:r>
              <a:rPr lang="nl-BE" altLang="nl-BE" sz="1050" b="1" dirty="0"/>
              <a:t>Eros</a:t>
            </a:r>
          </a:p>
        </p:txBody>
      </p:sp>
      <p:cxnSp>
        <p:nvCxnSpPr>
          <p:cNvPr id="20" name="Rechte verbindingslijn met pijl 19"/>
          <p:cNvCxnSpPr/>
          <p:nvPr/>
        </p:nvCxnSpPr>
        <p:spPr>
          <a:xfrm>
            <a:off x="4323897" y="4149725"/>
            <a:ext cx="0" cy="1584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2" name="Tekstvak 22"/>
          <p:cNvSpPr txBox="1">
            <a:spLocks noChangeArrowheads="1"/>
          </p:cNvSpPr>
          <p:nvPr/>
        </p:nvSpPr>
        <p:spPr bwMode="auto">
          <a:xfrm>
            <a:off x="3549650" y="6043613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BE" altLang="nl-BE">
                <a:latin typeface="Arial" panose="020B0604020202020204" pitchFamily="34" charset="0"/>
              </a:rPr>
              <a:t>Psychotic crisis</a:t>
            </a:r>
          </a:p>
        </p:txBody>
      </p:sp>
      <p:sp>
        <p:nvSpPr>
          <p:cNvPr id="24" name="Ovaal 23"/>
          <p:cNvSpPr/>
          <p:nvPr/>
        </p:nvSpPr>
        <p:spPr>
          <a:xfrm>
            <a:off x="2990849" y="3112368"/>
            <a:ext cx="2879725" cy="806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/>
              <a:t>Affectieve ontreddering</a:t>
            </a:r>
          </a:p>
        </p:txBody>
      </p:sp>
      <p:cxnSp>
        <p:nvCxnSpPr>
          <p:cNvPr id="3" name="Rechte verbindingslijn met pijl 2"/>
          <p:cNvCxnSpPr/>
          <p:nvPr/>
        </p:nvCxnSpPr>
        <p:spPr>
          <a:xfrm>
            <a:off x="2820988" y="5732463"/>
            <a:ext cx="706437" cy="360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/>
          <p:nvPr/>
        </p:nvCxnSpPr>
        <p:spPr>
          <a:xfrm flipH="1">
            <a:off x="5508625" y="5876925"/>
            <a:ext cx="576263" cy="288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87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nl-BE" altLang="nl-BE" sz="3400" dirty="0">
                <a:solidFill>
                  <a:schemeClr val="bg1"/>
                </a:solidFill>
              </a:rPr>
              <a:t>Zes bevindingen</a:t>
            </a:r>
          </a:p>
        </p:txBody>
      </p:sp>
      <p:sp>
        <p:nvSpPr>
          <p:cNvPr id="31747" name="Tijdelijke aanduiding voor inhoud 2"/>
          <p:cNvSpPr>
            <a:spLocks noGrp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 lnSpcReduction="10000"/>
          </a:bodyPr>
          <a:lstStyle/>
          <a:p>
            <a:pPr eaLnBrk="1" hangingPunct="1"/>
            <a:r>
              <a:rPr lang="nl-BE" altLang="nl-BE" sz="1900" dirty="0"/>
              <a:t>De creativiteit (eros) van een psychose is een belangrijke troef: wees voorzichtig</a:t>
            </a:r>
          </a:p>
          <a:p>
            <a:pPr lvl="1" eaLnBrk="1" hangingPunct="1"/>
            <a:r>
              <a:rPr lang="nl-BE" altLang="nl-BE" sz="1900" dirty="0"/>
              <a:t>De nieuwe eigen realiteit is een unieke wereld met nieuwe zeer persoonlijke ideeën (waanvoorstellingen) en hallucinaties komende van naar buiten geëvacueerde innerlijke elementen</a:t>
            </a:r>
          </a:p>
          <a:p>
            <a:pPr lvl="1" eaLnBrk="1" hangingPunct="1"/>
            <a:r>
              <a:rPr lang="nl-BE" altLang="nl-BE" sz="1900" dirty="0"/>
              <a:t>Gereconstrueerde wereld als oplossing voor een te pijnlijk realiteit</a:t>
            </a:r>
          </a:p>
          <a:p>
            <a:pPr lvl="1" eaLnBrk="1" hangingPunct="1"/>
            <a:r>
              <a:rPr lang="nl-BE" altLang="nl-BE" sz="1900" dirty="0"/>
              <a:t>Het is een schuilplaats voor mentale pijn en verdient respect</a:t>
            </a:r>
          </a:p>
          <a:p>
            <a:pPr eaLnBrk="1" hangingPunct="1"/>
            <a:r>
              <a:rPr lang="nl-BE" altLang="nl-BE" sz="1900" dirty="0"/>
              <a:t>Families kunnen helpen te begrijpen wat er is gebeurd. Ze beschikken over een enorme kracht maar lijden zelf ook:</a:t>
            </a:r>
          </a:p>
          <a:p>
            <a:pPr lvl="1"/>
            <a:r>
              <a:rPr lang="nl-BE" altLang="nl-BE" sz="1500" dirty="0"/>
              <a:t>Verdriet</a:t>
            </a:r>
          </a:p>
          <a:p>
            <a:pPr lvl="1"/>
            <a:r>
              <a:rPr lang="nl-BE" altLang="nl-BE" sz="1500" dirty="0"/>
              <a:t>Machteloosheid</a:t>
            </a:r>
          </a:p>
          <a:p>
            <a:pPr lvl="1"/>
            <a:r>
              <a:rPr lang="nl-BE" altLang="nl-BE" sz="1500" dirty="0"/>
              <a:t>Schuldgevoelens </a:t>
            </a:r>
          </a:p>
          <a:p>
            <a:pPr eaLnBrk="1" hangingPunct="1"/>
            <a:r>
              <a:rPr lang="nl-BE" altLang="nl-BE" sz="1900" dirty="0"/>
              <a:t>De essentie in de behandeling bestaat in </a:t>
            </a:r>
            <a:r>
              <a:rPr lang="nl-BE" altLang="nl-BE" sz="1900" b="1" dirty="0"/>
              <a:t>een zoektocht naar verbindingen</a:t>
            </a:r>
          </a:p>
        </p:txBody>
      </p:sp>
    </p:spTree>
    <p:extLst>
      <p:ext uri="{BB962C8B-B14F-4D97-AF65-F5344CB8AC3E}">
        <p14:creationId xmlns:p14="http://schemas.microsoft.com/office/powerpoint/2010/main" val="25926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3774099" y="0"/>
            <a:ext cx="4939868" cy="128616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l-BE" altLang="nl-BE" sz="3600" dirty="0"/>
              <a:t>Zoektocht naar verbindingen</a:t>
            </a: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>
          <a:xfrm>
            <a:off x="3724073" y="1915428"/>
            <a:ext cx="4939867" cy="481275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endParaRPr lang="nl-BE" altLang="nl-BE" sz="1700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nl-BE" altLang="nl-BE" sz="1700" dirty="0"/>
          </a:p>
        </p:txBody>
      </p:sp>
      <p:pic>
        <p:nvPicPr>
          <p:cNvPr id="35845" name="Picture 35844" descr="Hand die zich uitstrekt naar de zon">
            <a:extLst>
              <a:ext uri="{FF2B5EF4-FFF2-40B4-BE49-F238E27FC236}">
                <a16:creationId xmlns:a16="http://schemas.microsoft.com/office/drawing/2014/main" id="{CC0C1C67-CD36-FCAA-FB98-781D74732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09" r="23826" b="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4B7364F-68AF-FCC2-E75A-3DB029BFFCD1}"/>
              </a:ext>
            </a:extLst>
          </p:cNvPr>
          <p:cNvSpPr txBox="1"/>
          <p:nvPr/>
        </p:nvSpPr>
        <p:spPr>
          <a:xfrm>
            <a:off x="3476693" y="1755036"/>
            <a:ext cx="5667307" cy="5054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Menselijke nabijheid: ‘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’, samen zijn (aanwezigheid,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ontvankelijkheid,nieuwsgierigheid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Affectief,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sensoriëel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verbindend contact via ‘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’, samen dingen doen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Verbinding via de taal: vinden van woorden voor wat ondraaglijk was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Verbinding in de tijd: continuïteit van zorg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Verbinding met familieleden en eigen peergroep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Verbinding met een vast multidisciplinair team dat voldoende lang beschikbaar blijft</a:t>
            </a:r>
          </a:p>
        </p:txBody>
      </p:sp>
    </p:spTree>
    <p:extLst>
      <p:ext uri="{BB962C8B-B14F-4D97-AF65-F5344CB8AC3E}">
        <p14:creationId xmlns:p14="http://schemas.microsoft.com/office/powerpoint/2010/main" val="194603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kstvak 1"/>
          <p:cNvSpPr txBox="1">
            <a:spLocks noChangeArrowheads="1"/>
          </p:cNvSpPr>
          <p:nvPr/>
        </p:nvSpPr>
        <p:spPr bwMode="auto">
          <a:xfrm>
            <a:off x="1192131" y="1762477"/>
            <a:ext cx="67597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altLang="nl-BE" sz="2000" b="0" dirty="0">
                <a:latin typeface="+mn-lt"/>
              </a:rPr>
              <a:t>In de affectieve storm toch het roer kunnen bedienen</a:t>
            </a:r>
          </a:p>
          <a:p>
            <a:pPr algn="ctr"/>
            <a:r>
              <a:rPr lang="nl-BE" altLang="nl-BE" sz="2000" b="0" dirty="0">
                <a:latin typeface="+mn-lt"/>
              </a:rPr>
              <a:t>en overeind blijven in een ‘</a:t>
            </a:r>
            <a:r>
              <a:rPr lang="nl-BE" altLang="nl-BE" sz="2000" b="0" dirty="0" err="1">
                <a:latin typeface="+mn-lt"/>
              </a:rPr>
              <a:t>being</a:t>
            </a:r>
            <a:r>
              <a:rPr lang="nl-BE" altLang="nl-BE" sz="2000" b="0" dirty="0">
                <a:latin typeface="+mn-lt"/>
              </a:rPr>
              <a:t> </a:t>
            </a:r>
            <a:r>
              <a:rPr lang="nl-BE" altLang="nl-BE" sz="2000" b="0" dirty="0" err="1">
                <a:latin typeface="+mn-lt"/>
              </a:rPr>
              <a:t>with</a:t>
            </a:r>
            <a:r>
              <a:rPr lang="nl-BE" altLang="nl-BE" sz="2000" b="0" dirty="0">
                <a:latin typeface="+mn-lt"/>
              </a:rPr>
              <a:t>’ </a:t>
            </a:r>
          </a:p>
          <a:p>
            <a:pPr algn="ctr"/>
            <a:r>
              <a:rPr lang="nl-BE" altLang="nl-BE" sz="2000" b="0" dirty="0">
                <a:latin typeface="+mn-lt"/>
              </a:rPr>
              <a:t>is het belangrijkste wat we een persoon in crisis kunnen bieden</a:t>
            </a:r>
          </a:p>
        </p:txBody>
      </p:sp>
      <p:sp>
        <p:nvSpPr>
          <p:cNvPr id="28675" name="Tekstvak 2"/>
          <p:cNvSpPr txBox="1">
            <a:spLocks noChangeArrowheads="1"/>
          </p:cNvSpPr>
          <p:nvPr/>
        </p:nvSpPr>
        <p:spPr bwMode="auto">
          <a:xfrm>
            <a:off x="1246569" y="3292652"/>
            <a:ext cx="665085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altLang="nl-BE" sz="2000" b="0" dirty="0">
                <a:latin typeface="+mn-lt"/>
              </a:rPr>
              <a:t>Goede zorg voor een psychotische crisis begint met</a:t>
            </a:r>
          </a:p>
          <a:p>
            <a:pPr algn="ctr"/>
            <a:r>
              <a:rPr lang="nl-BE" altLang="nl-BE" sz="2000" b="0" dirty="0">
                <a:latin typeface="+mn-lt"/>
              </a:rPr>
              <a:t>het creëren van een </a:t>
            </a:r>
            <a:r>
              <a:rPr lang="nl-BE" altLang="nl-BE" sz="2000" dirty="0">
                <a:latin typeface="+mn-lt"/>
              </a:rPr>
              <a:t>plek</a:t>
            </a:r>
            <a:r>
              <a:rPr lang="nl-BE" altLang="nl-BE" sz="2000" b="0" dirty="0">
                <a:latin typeface="+mn-lt"/>
              </a:rPr>
              <a:t> en het maken van </a:t>
            </a:r>
            <a:r>
              <a:rPr lang="nl-BE" altLang="nl-BE" sz="2000" dirty="0">
                <a:latin typeface="+mn-lt"/>
              </a:rPr>
              <a:t>tijd</a:t>
            </a:r>
          </a:p>
          <a:p>
            <a:pPr algn="ctr"/>
            <a:r>
              <a:rPr lang="nl-BE" altLang="nl-BE" sz="2000" b="0" dirty="0">
                <a:latin typeface="+mn-lt"/>
              </a:rPr>
              <a:t>waarbinnen een ware menselijke ontmoeting mogelijk wordt.</a:t>
            </a:r>
            <a:r>
              <a:rPr lang="nl-BE" altLang="nl-BE" b="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A9F1C81-B25A-BD3A-864E-0FE14DDC4E70}"/>
              </a:ext>
            </a:extLst>
          </p:cNvPr>
          <p:cNvSpPr txBox="1"/>
          <p:nvPr/>
        </p:nvSpPr>
        <p:spPr>
          <a:xfrm>
            <a:off x="1149011" y="4721226"/>
            <a:ext cx="71254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dirty="0"/>
              <a:t>‘Alle werkelijke leven is ontmoeting. </a:t>
            </a:r>
          </a:p>
          <a:p>
            <a:pPr algn="ctr"/>
            <a:r>
              <a:rPr lang="nl-BE" sz="2000" dirty="0"/>
              <a:t>De relatie van een Ik tot een Jij is direct.</a:t>
            </a:r>
          </a:p>
          <a:p>
            <a:pPr algn="ctr"/>
            <a:r>
              <a:rPr lang="nl-BE" sz="2000" dirty="0"/>
              <a:t>Tussen Ik en Jij staat geen theorie, geen voorkennis, geen fantasie’</a:t>
            </a:r>
          </a:p>
          <a:p>
            <a:pPr algn="ctr"/>
            <a:r>
              <a:rPr lang="nl-BE" sz="1200" dirty="0"/>
              <a:t>Martin </a:t>
            </a:r>
            <a:r>
              <a:rPr lang="nl-BE" sz="1200" dirty="0" err="1"/>
              <a:t>Buber</a:t>
            </a:r>
            <a:r>
              <a:rPr lang="nl-BE" sz="1200" dirty="0"/>
              <a:t>.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011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4550B-8281-47BC-8ABC-C7854D25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Overzicht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CC9C90-86BF-4A1A-8931-D756AF6E0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Inleiding: belangrijkste leermeesters voor mijn werk</a:t>
            </a:r>
          </a:p>
          <a:p>
            <a:r>
              <a:rPr lang="nl-BE" dirty="0"/>
              <a:t>Visie op psychose: 6 bevindingen</a:t>
            </a:r>
          </a:p>
          <a:p>
            <a:r>
              <a:rPr lang="nl-BE" dirty="0" err="1"/>
              <a:t>Soteriabenadering</a:t>
            </a:r>
            <a:endParaRPr lang="nl-BE" dirty="0"/>
          </a:p>
          <a:p>
            <a:r>
              <a:rPr lang="nl-BE" dirty="0" err="1"/>
              <a:t>Soterabenadering</a:t>
            </a:r>
            <a:r>
              <a:rPr lang="nl-BE" dirty="0"/>
              <a:t> </a:t>
            </a:r>
            <a:r>
              <a:rPr lang="nl-BE" dirty="0" err="1"/>
              <a:t>meets</a:t>
            </a:r>
            <a:r>
              <a:rPr lang="nl-BE" dirty="0"/>
              <a:t> Open </a:t>
            </a:r>
            <a:r>
              <a:rPr lang="nl-BE" dirty="0" err="1"/>
              <a:t>Dialogue</a:t>
            </a:r>
            <a:endParaRPr lang="nl-BE" dirty="0"/>
          </a:p>
          <a:p>
            <a:r>
              <a:rPr lang="nl-BE" dirty="0" err="1"/>
              <a:t>Soteria</a:t>
            </a:r>
            <a:r>
              <a:rPr lang="nl-BE" dirty="0"/>
              <a:t> in het ziekenhuis?</a:t>
            </a:r>
          </a:p>
          <a:p>
            <a:r>
              <a:rPr lang="nl-BE" dirty="0"/>
              <a:t>Conclusie</a:t>
            </a:r>
          </a:p>
        </p:txBody>
      </p:sp>
    </p:spTree>
    <p:extLst>
      <p:ext uri="{BB962C8B-B14F-4D97-AF65-F5344CB8AC3E}">
        <p14:creationId xmlns:p14="http://schemas.microsoft.com/office/powerpoint/2010/main" val="323763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DE8777-B7FE-453B-8E46-9CE4B9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340" y="1360481"/>
            <a:ext cx="3454005" cy="2387600"/>
          </a:xfrm>
        </p:spPr>
        <p:txBody>
          <a:bodyPr>
            <a:normAutofit/>
          </a:bodyPr>
          <a:lstStyle/>
          <a:p>
            <a:pPr algn="l"/>
            <a:r>
              <a:rPr lang="nl-BE" sz="4100">
                <a:solidFill>
                  <a:schemeClr val="bg1"/>
                </a:solidFill>
              </a:rPr>
              <a:t>III. Soteria,</a:t>
            </a:r>
            <a:br>
              <a:rPr lang="nl-BE" sz="4100">
                <a:solidFill>
                  <a:schemeClr val="bg1"/>
                </a:solidFill>
              </a:rPr>
            </a:br>
            <a:r>
              <a:rPr lang="nl-BE" sz="4100">
                <a:solidFill>
                  <a:schemeClr val="bg1"/>
                </a:solidFill>
              </a:rPr>
              <a:t>een nieuwe schakel in de psychosezorg?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A57DD3-7BCA-41AE-803C-F5FEAC021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0" y="3840156"/>
            <a:ext cx="3454005" cy="1655762"/>
          </a:xfrm>
        </p:spPr>
        <p:txBody>
          <a:bodyPr>
            <a:normAutofit/>
          </a:bodyPr>
          <a:lstStyle/>
          <a:p>
            <a:pPr algn="l"/>
            <a:endParaRPr lang="nl-BE" sz="1700">
              <a:solidFill>
                <a:schemeClr val="bg1"/>
              </a:solidFill>
            </a:endParaRPr>
          </a:p>
          <a:p>
            <a:pPr algn="l"/>
            <a:endParaRPr lang="nl-BE" sz="1700">
              <a:solidFill>
                <a:schemeClr val="bg1"/>
              </a:solidFill>
            </a:endParaRPr>
          </a:p>
        </p:txBody>
      </p:sp>
      <p:pic>
        <p:nvPicPr>
          <p:cNvPr id="13" name="Picture 4" descr="Artistieke close-up van de paardenbloemen met pluisjes">
            <a:extLst>
              <a:ext uri="{FF2B5EF4-FFF2-40B4-BE49-F238E27FC236}">
                <a16:creationId xmlns:a16="http://schemas.microsoft.com/office/drawing/2014/main" id="{DCCA0A24-9AA0-4FB7-8D84-0F8F9A0E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5019"/>
          <a:stretch/>
        </p:blipFill>
        <p:spPr>
          <a:xfrm>
            <a:off x="4350550" y="1764309"/>
            <a:ext cx="4438051" cy="33293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45" y="1197769"/>
            <a:ext cx="8240309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96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0" name="Rectangle 27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5" descr="Photo: Soteria Bern - L. Mosher, L. Ciompi, H. Hoffmann, S. Leisinger">
            <a:extLst>
              <a:ext uri="{FF2B5EF4-FFF2-40B4-BE49-F238E27FC236}">
                <a16:creationId xmlns:a16="http://schemas.microsoft.com/office/drawing/2014/main" id="{77635B35-1375-4DD7-809C-FB0085478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r="-1" b="12012"/>
          <a:stretch/>
        </p:blipFill>
        <p:spPr bwMode="auto">
          <a:xfrm>
            <a:off x="240030" y="320040"/>
            <a:ext cx="8661654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" name="Rectangle 28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BFA9F0AD-B7AF-4DC0-B6B8-F9162107F30D}"/>
              </a:ext>
            </a:extLst>
          </p:cNvPr>
          <p:cNvSpPr txBox="1"/>
          <p:nvPr/>
        </p:nvSpPr>
        <p:spPr>
          <a:xfrm>
            <a:off x="3284982" y="5009083"/>
            <a:ext cx="523265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Loren Mosher (1971)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Luc Ciompi (1984)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Holger Hoffmann en Christine Clare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Walter Gekle  (huidige psychiater)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134605-E2AB-45D0-ACA8-C0EFD75A3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r>
              <a:rPr lang="nl-BE" sz="3400" dirty="0">
                <a:solidFill>
                  <a:schemeClr val="bg1"/>
                </a:solidFill>
              </a:rPr>
              <a:t>Wat is een </a:t>
            </a:r>
            <a:r>
              <a:rPr lang="nl-BE" sz="3400">
                <a:solidFill>
                  <a:schemeClr val="bg1"/>
                </a:solidFill>
              </a:rPr>
              <a:t>Soteriahuis</a:t>
            </a:r>
            <a:r>
              <a:rPr lang="nl-BE" sz="3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53AEA0-2705-4631-AE81-7ABFFBA40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r>
              <a:rPr lang="nl-BE" sz="2100"/>
              <a:t>Soteria</a:t>
            </a:r>
            <a:r>
              <a:rPr lang="nl-BE" sz="2100" dirty="0"/>
              <a:t>: Griekse godin van de ‘verlossing’ (redding, bescherming)</a:t>
            </a:r>
          </a:p>
          <a:p>
            <a:r>
              <a:rPr lang="nl-BE" sz="2100" dirty="0"/>
              <a:t>Gewoon huis in een dorp of de stad</a:t>
            </a:r>
          </a:p>
          <a:p>
            <a:r>
              <a:rPr lang="nl-BE" sz="2100" dirty="0"/>
              <a:t>Kleinschalige, rustige en stimulusarme omgeving</a:t>
            </a:r>
          </a:p>
          <a:p>
            <a:r>
              <a:rPr lang="nl-BE" sz="2100" dirty="0"/>
              <a:t>8 personen in een psychotische crisis leven samen met enkele teamleden</a:t>
            </a:r>
          </a:p>
          <a:p>
            <a:r>
              <a:rPr lang="nl-BE" sz="2100" dirty="0"/>
              <a:t>Gedurende beperkte tijd (7 à 9 weken tot 3 maanden)</a:t>
            </a:r>
          </a:p>
          <a:p>
            <a:r>
              <a:rPr lang="nl-BE" sz="2100" dirty="0"/>
              <a:t>Met behoud van contact met familie en nabije omgeving</a:t>
            </a:r>
          </a:p>
          <a:p>
            <a:endParaRPr lang="nl-BE" sz="2100" dirty="0"/>
          </a:p>
        </p:txBody>
      </p:sp>
    </p:spTree>
    <p:extLst>
      <p:ext uri="{BB962C8B-B14F-4D97-AF65-F5344CB8AC3E}">
        <p14:creationId xmlns:p14="http://schemas.microsoft.com/office/powerpoint/2010/main" val="3229690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AA1A25-9975-478E-A0AA-EFC94989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r>
              <a:rPr lang="nl-BE" sz="3400" dirty="0">
                <a:solidFill>
                  <a:schemeClr val="bg1"/>
                </a:solidFill>
              </a:rPr>
              <a:t>Waarom een  </a:t>
            </a:r>
            <a:r>
              <a:rPr lang="nl-BE" sz="3400">
                <a:solidFill>
                  <a:schemeClr val="bg1"/>
                </a:solidFill>
              </a:rPr>
              <a:t>Soteriahuis</a:t>
            </a:r>
            <a:r>
              <a:rPr lang="nl-BE" sz="3400" dirty="0">
                <a:solidFill>
                  <a:schemeClr val="bg1"/>
                </a:solidFill>
              </a:rPr>
              <a:t>?</a:t>
            </a:r>
            <a:br>
              <a:rPr lang="nl-BE" sz="3400" dirty="0">
                <a:solidFill>
                  <a:schemeClr val="bg1"/>
                </a:solidFill>
              </a:rPr>
            </a:br>
            <a:br>
              <a:rPr lang="nl-BE" sz="3400" dirty="0">
                <a:solidFill>
                  <a:schemeClr val="bg1"/>
                </a:solidFill>
              </a:rPr>
            </a:br>
            <a:r>
              <a:rPr lang="nl-BE" sz="3400">
                <a:solidFill>
                  <a:schemeClr val="bg1"/>
                </a:solidFill>
              </a:rPr>
              <a:t>Soteria</a:t>
            </a:r>
            <a:r>
              <a:rPr lang="nl-BE" sz="3400" dirty="0">
                <a:solidFill>
                  <a:schemeClr val="bg1"/>
                </a:solidFill>
              </a:rPr>
              <a:t> kan een lacune invullen tussen ambulante zorg en het PZ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C2D4A9-5330-4AEA-9A51-4F7290049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BE" sz="1600"/>
              <a:t>Nadelen van een opname in een PZ in een crisissituatie:</a:t>
            </a:r>
          </a:p>
          <a:p>
            <a:r>
              <a:rPr lang="nl-BE" sz="1600"/>
              <a:t>Breuk met de omgeving</a:t>
            </a:r>
          </a:p>
          <a:p>
            <a:endParaRPr lang="nl-BE" sz="1600"/>
          </a:p>
          <a:p>
            <a:r>
              <a:rPr lang="nl-BE" sz="1600"/>
              <a:t>‘Vervreemding’ door ongewone setting</a:t>
            </a:r>
          </a:p>
          <a:p>
            <a:endParaRPr lang="nl-BE" sz="1600"/>
          </a:p>
          <a:p>
            <a:r>
              <a:rPr lang="nl-BE" sz="1600"/>
              <a:t>Drukte en grootte van de afdeling verhogen de psychotische ontreddering wat vaak leidt tot overmedicatie</a:t>
            </a:r>
          </a:p>
          <a:p>
            <a:endParaRPr lang="nl-BE" sz="1600"/>
          </a:p>
          <a:p>
            <a:r>
              <a:rPr lang="nl-BE" sz="1600"/>
              <a:t>Teamleden hebben hun handen vol en kunnen onvoldoende nabijheid bieden</a:t>
            </a:r>
          </a:p>
          <a:p>
            <a:endParaRPr lang="nl-BE" sz="1600"/>
          </a:p>
          <a:p>
            <a:r>
              <a:rPr lang="nl-BE" sz="1600"/>
              <a:t>Passiviteit en ‘hospitalisme’</a:t>
            </a:r>
          </a:p>
          <a:p>
            <a:endParaRPr lang="nl-BE" sz="1600"/>
          </a:p>
          <a:p>
            <a:r>
              <a:rPr lang="nl-BE" sz="1600"/>
              <a:t>Secundaire traumatisering en (zelf)stigmatisering</a:t>
            </a:r>
          </a:p>
          <a:p>
            <a:endParaRPr lang="nl-BE" sz="1600"/>
          </a:p>
        </p:txBody>
      </p:sp>
    </p:spTree>
    <p:extLst>
      <p:ext uri="{BB962C8B-B14F-4D97-AF65-F5344CB8AC3E}">
        <p14:creationId xmlns:p14="http://schemas.microsoft.com/office/powerpoint/2010/main" val="4013809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39A587B-2195-4A31-BEFB-41188917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132EE5-C4B2-43FB-94AE-954DA376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BE">
                <a:solidFill>
                  <a:srgbClr val="FFFFFF"/>
                </a:solidFill>
              </a:rPr>
              <a:t>Acht therapeutische principes</a:t>
            </a:r>
            <a:endParaRPr lang="nl-BE" dirty="0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0286A09-0F1B-4803-A1CA-3BE5A2230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88238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7047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altLang="nl-BE" sz="2800">
                <a:solidFill>
                  <a:schemeClr val="bg1"/>
                </a:solidFill>
              </a:rPr>
              <a:t>Acht therapeutische principes</a:t>
            </a:r>
            <a:endParaRPr lang="nl-NL" altLang="nl-BE" sz="280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nl-BE" altLang="nl-BE" sz="1300" b="1" dirty="0"/>
              <a:t>Therapeutische setting: </a:t>
            </a:r>
            <a:r>
              <a:rPr lang="nl-BE" altLang="nl-BE" sz="1300" b="1" dirty="0" err="1"/>
              <a:t>cfr</a:t>
            </a:r>
            <a:r>
              <a:rPr lang="nl-BE" altLang="nl-BE" sz="1300" b="1" dirty="0"/>
              <a:t> normale familiale omgeving</a:t>
            </a:r>
          </a:p>
          <a:p>
            <a:pPr lvl="1" eaLnBrk="1" hangingPunct="1">
              <a:defRPr/>
            </a:pPr>
            <a:r>
              <a:rPr lang="nl-BE" altLang="nl-BE" sz="1300" dirty="0"/>
              <a:t>Kleinschalig: 8 bewoners</a:t>
            </a:r>
          </a:p>
          <a:p>
            <a:pPr lvl="1" eaLnBrk="1" hangingPunct="1">
              <a:defRPr/>
            </a:pPr>
            <a:r>
              <a:rPr lang="nl-BE" altLang="nl-BE" sz="1300" dirty="0"/>
              <a:t>Geruststellend en stimulusarm</a:t>
            </a:r>
          </a:p>
          <a:p>
            <a:pPr lvl="1" eaLnBrk="1" hangingPunct="1">
              <a:defRPr/>
            </a:pPr>
            <a:r>
              <a:rPr lang="nl-BE" altLang="nl-BE" sz="1300" dirty="0"/>
              <a:t>Samen opnemen van dagdagelijkse taken </a:t>
            </a:r>
            <a:r>
              <a:rPr lang="nl-BE" altLang="nl-BE" sz="1300" dirty="0">
                <a:highlight>
                  <a:srgbClr val="FFFF00"/>
                </a:highlight>
              </a:rPr>
              <a:t>‘</a:t>
            </a:r>
            <a:r>
              <a:rPr lang="nl-BE" altLang="nl-BE" sz="1300" dirty="0" err="1">
                <a:highlight>
                  <a:srgbClr val="FFFF00"/>
                </a:highlight>
              </a:rPr>
              <a:t>doing</a:t>
            </a:r>
            <a:r>
              <a:rPr lang="nl-BE" altLang="nl-BE" sz="1300" dirty="0">
                <a:highlight>
                  <a:srgbClr val="FFFF00"/>
                </a:highlight>
              </a:rPr>
              <a:t> </a:t>
            </a:r>
            <a:r>
              <a:rPr lang="nl-BE" altLang="nl-BE" sz="1300" dirty="0" err="1">
                <a:highlight>
                  <a:srgbClr val="FFFF00"/>
                </a:highlight>
              </a:rPr>
              <a:t>with</a:t>
            </a:r>
            <a:r>
              <a:rPr lang="nl-BE" altLang="nl-BE" sz="1300" dirty="0">
                <a:highlight>
                  <a:srgbClr val="FFFF00"/>
                </a:highlight>
              </a:rPr>
              <a:t>’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nl-BE" altLang="nl-BE" sz="1300" dirty="0"/>
          </a:p>
          <a:p>
            <a:pPr eaLnBrk="1" hangingPunct="1">
              <a:defRPr/>
            </a:pPr>
            <a:r>
              <a:rPr lang="nl-BE" altLang="nl-BE" sz="1300" b="1" dirty="0"/>
              <a:t>Continue </a:t>
            </a:r>
            <a:r>
              <a:rPr lang="nl-BE" altLang="nl-BE" sz="1300" b="1" dirty="0">
                <a:highlight>
                  <a:srgbClr val="FFFF00"/>
                </a:highlight>
              </a:rPr>
              <a:t>‘</a:t>
            </a:r>
            <a:r>
              <a:rPr lang="nl-BE" altLang="nl-BE" sz="1300" b="1" dirty="0" err="1">
                <a:highlight>
                  <a:srgbClr val="FFFF00"/>
                </a:highlight>
              </a:rPr>
              <a:t>being</a:t>
            </a:r>
            <a:r>
              <a:rPr lang="nl-BE" altLang="nl-BE" sz="1300" b="1" dirty="0">
                <a:highlight>
                  <a:srgbClr val="FFFF00"/>
                </a:highlight>
              </a:rPr>
              <a:t> </a:t>
            </a:r>
            <a:r>
              <a:rPr lang="nl-BE" altLang="nl-BE" sz="1300" b="1" dirty="0" err="1">
                <a:highlight>
                  <a:srgbClr val="FFFF00"/>
                </a:highlight>
              </a:rPr>
              <a:t>with</a:t>
            </a:r>
            <a:r>
              <a:rPr lang="nl-BE" altLang="nl-BE" sz="1300" b="1" dirty="0">
                <a:highlight>
                  <a:srgbClr val="FFFF00"/>
                </a:highlight>
              </a:rPr>
              <a:t>’ </a:t>
            </a:r>
            <a:r>
              <a:rPr lang="nl-BE" altLang="nl-BE" sz="1300" b="1" dirty="0"/>
              <a:t>met persoon in crisis: </a:t>
            </a:r>
          </a:p>
          <a:p>
            <a:pPr lvl="1">
              <a:defRPr/>
            </a:pPr>
            <a:r>
              <a:rPr lang="nl-BE" altLang="nl-BE" sz="1300" dirty="0"/>
              <a:t>Individu wordt in crisis nooit alleen gelaten maar krijgt continue gezelschap in een aangename ‘soft room’. </a:t>
            </a:r>
          </a:p>
          <a:p>
            <a:pPr lvl="1">
              <a:defRPr/>
            </a:pPr>
            <a:r>
              <a:rPr lang="nl-BE" altLang="nl-BE" sz="1300" dirty="0"/>
              <a:t>Begeleider tracht op intuïtieve wijze de persoon te kalmeren door stilte of door te spreken, door aanwezig te zijn of samen dingen te doen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nl-BE" altLang="nl-BE" sz="1300" dirty="0"/>
          </a:p>
          <a:p>
            <a:pPr eaLnBrk="1" hangingPunct="1">
              <a:defRPr/>
            </a:pPr>
            <a:r>
              <a:rPr lang="nl-BE" altLang="nl-BE" sz="1300" b="1" dirty="0"/>
              <a:t>Persoonlijke en conceptuele continuïteit</a:t>
            </a:r>
            <a:r>
              <a:rPr lang="nl-BE" altLang="nl-BE" sz="1300" dirty="0"/>
              <a:t>: intensief samenwerkend team dat zorgvuldig wordt uitgekozen</a:t>
            </a:r>
          </a:p>
          <a:p>
            <a:pPr lvl="1" eaLnBrk="1" hangingPunct="1">
              <a:defRPr/>
            </a:pPr>
            <a:r>
              <a:rPr lang="nl-BE" altLang="nl-BE" sz="1300" dirty="0"/>
              <a:t>Twee teamleden (meestal een man en een vrouw) toegewezen aan een patiënt</a:t>
            </a:r>
          </a:p>
          <a:p>
            <a:pPr lvl="1" eaLnBrk="1" hangingPunct="1">
              <a:defRPr/>
            </a:pPr>
            <a:r>
              <a:rPr lang="nl-BE" altLang="nl-BE" sz="1300" dirty="0"/>
              <a:t>Halve dag per week: teamuitwisseling</a:t>
            </a:r>
          </a:p>
          <a:p>
            <a:pPr lvl="1" eaLnBrk="1" hangingPunct="1">
              <a:defRPr/>
            </a:pPr>
            <a:r>
              <a:rPr lang="nl-BE" altLang="nl-BE" sz="1300" dirty="0"/>
              <a:t>Maandelijks: externe supervisie door een ervaren psychotherapeut</a:t>
            </a:r>
          </a:p>
          <a:p>
            <a:pPr lvl="1" eaLnBrk="1" hangingPunct="1">
              <a:defRPr/>
            </a:pPr>
            <a:r>
              <a:rPr lang="nl-BE" altLang="nl-BE" sz="1300" dirty="0"/>
              <a:t>Om de 14 dagen: één uur intervisie met casemanagement en </a:t>
            </a:r>
            <a:r>
              <a:rPr lang="nl-BE" altLang="nl-BE" sz="1300" dirty="0" err="1"/>
              <a:t>teamdynamics</a:t>
            </a:r>
            <a:r>
              <a:rPr lang="nl-BE" altLang="nl-BE" sz="1300" dirty="0"/>
              <a:t> als focus</a:t>
            </a:r>
            <a:endParaRPr lang="nl-NL" altLang="nl-BE" sz="1300" dirty="0"/>
          </a:p>
        </p:txBody>
      </p:sp>
    </p:spTree>
    <p:extLst>
      <p:ext uri="{BB962C8B-B14F-4D97-AF65-F5344CB8AC3E}">
        <p14:creationId xmlns:p14="http://schemas.microsoft.com/office/powerpoint/2010/main" val="3076009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5" name="Rectangle 7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6" name="Rectangle 7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7" name="Freeform: Shape 7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altLang="nl-BE" sz="2800">
                <a:solidFill>
                  <a:schemeClr val="bg1"/>
                </a:solidFill>
              </a:rPr>
              <a:t>Acht therapeutische principes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nl-BE" altLang="nl-BE" sz="2100" b="1" dirty="0"/>
              <a:t>Nauwe samenwerking met familieleden en het sociale netwerk</a:t>
            </a:r>
          </a:p>
          <a:p>
            <a:pPr lvl="1" eaLnBrk="1" hangingPunct="1">
              <a:defRPr/>
            </a:pPr>
            <a:r>
              <a:rPr lang="nl-BE" altLang="nl-BE" sz="2100" dirty="0"/>
              <a:t>Vanaf de eerste dag: nauwe en samenwerkende relatie wordt opgebouwd met familieleden en andere belangrijke figuren</a:t>
            </a:r>
          </a:p>
          <a:p>
            <a:pPr lvl="1" eaLnBrk="1" hangingPunct="1">
              <a:defRPr/>
            </a:pPr>
            <a:r>
              <a:rPr lang="nl-BE" altLang="nl-BE" sz="2100" dirty="0"/>
              <a:t>Maandelijks ‘</a:t>
            </a:r>
            <a:r>
              <a:rPr lang="nl-BE" altLang="nl-BE" sz="2100"/>
              <a:t>educational</a:t>
            </a:r>
            <a:r>
              <a:rPr lang="nl-BE" altLang="nl-BE" sz="2100" dirty="0"/>
              <a:t>’ </a:t>
            </a:r>
            <a:r>
              <a:rPr lang="nl-BE" altLang="nl-BE" sz="2100"/>
              <a:t>style</a:t>
            </a:r>
            <a:r>
              <a:rPr lang="nl-BE" altLang="nl-BE" sz="2100" dirty="0"/>
              <a:t> </a:t>
            </a:r>
            <a:r>
              <a:rPr lang="nl-BE" altLang="nl-BE" sz="2100"/>
              <a:t>discussions</a:t>
            </a:r>
            <a:endParaRPr lang="nl-BE" altLang="nl-BE" sz="2100" dirty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altLang="nl-BE" sz="2100" dirty="0"/>
          </a:p>
          <a:p>
            <a:pPr eaLnBrk="1" hangingPunct="1">
              <a:defRPr/>
            </a:pPr>
            <a:r>
              <a:rPr lang="nl-BE" altLang="nl-BE" sz="2100" b="1" dirty="0"/>
              <a:t>Duidelijke en concordante informatie voor patiënten, familieleden en staf: </a:t>
            </a:r>
            <a:r>
              <a:rPr lang="nl-BE" altLang="nl-BE" sz="2100"/>
              <a:t>transparante houding van het ganse team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nl-BE" altLang="nl-BE" sz="2100" dirty="0"/>
          </a:p>
        </p:txBody>
      </p:sp>
    </p:spTree>
    <p:extLst>
      <p:ext uri="{BB962C8B-B14F-4D97-AF65-F5344CB8AC3E}">
        <p14:creationId xmlns:p14="http://schemas.microsoft.com/office/powerpoint/2010/main" val="4196492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altLang="nl-BE" sz="2800">
                <a:solidFill>
                  <a:schemeClr val="bg1"/>
                </a:solidFill>
              </a:rPr>
              <a:t>Acht therapeutische principes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nl-BE" altLang="nl-BE" sz="1900" b="1" dirty="0"/>
              <a:t>Uitbouw van gemeenschappelijke, realistische doelstellingen en verwachtingen</a:t>
            </a:r>
          </a:p>
          <a:p>
            <a:pPr lvl="1" eaLnBrk="1" hangingPunct="1">
              <a:defRPr/>
            </a:pPr>
            <a:r>
              <a:rPr lang="nl-BE" altLang="nl-BE" sz="1900" dirty="0"/>
              <a:t>Concrete therapeutische doelen: crisis zelf leren hanteren</a:t>
            </a:r>
          </a:p>
          <a:p>
            <a:pPr lvl="1" eaLnBrk="1" hangingPunct="1">
              <a:defRPr/>
            </a:pPr>
            <a:r>
              <a:rPr lang="nl-BE" altLang="nl-BE" sz="1900" dirty="0"/>
              <a:t>Sociale doelstellingen qua woonst, opleiding en werk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nl-BE" altLang="nl-BE" sz="1900" dirty="0"/>
          </a:p>
          <a:p>
            <a:pPr eaLnBrk="1" hangingPunct="1">
              <a:defRPr/>
            </a:pPr>
            <a:r>
              <a:rPr lang="nl-BE" altLang="nl-BE" sz="1900" b="1" dirty="0"/>
              <a:t>Lage dosis van antipsychotica </a:t>
            </a:r>
            <a:r>
              <a:rPr lang="nl-BE" altLang="nl-BE" sz="1900" dirty="0"/>
              <a:t>steeds in consensus met de persoon zelf, zonder dwang in nauwe samenwerking met familieleden met als uiteindelijk doel ‘gecontroleerde zelfmedicatie’.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nl-BE" altLang="nl-BE" sz="1900" dirty="0"/>
          </a:p>
          <a:p>
            <a:pPr eaLnBrk="1" hangingPunct="1">
              <a:defRPr/>
            </a:pPr>
            <a:r>
              <a:rPr lang="nl-BE" altLang="nl-BE" sz="1900" b="1" dirty="0"/>
              <a:t>Nazorg en hervalpreventie</a:t>
            </a:r>
            <a:r>
              <a:rPr lang="nl-BE" altLang="nl-BE" sz="1900" dirty="0"/>
              <a:t> voor minstens 2 jaar (5 jaar)</a:t>
            </a:r>
            <a:endParaRPr lang="nl-NL" altLang="nl-BE" sz="1900" dirty="0"/>
          </a:p>
          <a:p>
            <a:pPr eaLnBrk="1" hangingPunct="1">
              <a:defRPr/>
            </a:pPr>
            <a:endParaRPr lang="nl-NL" altLang="nl-BE" sz="1900" dirty="0"/>
          </a:p>
        </p:txBody>
      </p:sp>
    </p:spTree>
    <p:extLst>
      <p:ext uri="{BB962C8B-B14F-4D97-AF65-F5344CB8AC3E}">
        <p14:creationId xmlns:p14="http://schemas.microsoft.com/office/powerpoint/2010/main" val="1918469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843807-237F-4362-8350-54FD41BF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640080"/>
            <a:ext cx="2462022" cy="5257800"/>
          </a:xfrm>
        </p:spPr>
        <p:txBody>
          <a:bodyPr>
            <a:normAutofit/>
          </a:bodyPr>
          <a:lstStyle/>
          <a:p>
            <a:r>
              <a:rPr lang="nl-BE">
                <a:solidFill>
                  <a:schemeClr val="bg1"/>
                </a:solidFill>
              </a:rPr>
              <a:t>Soteria Fidelity Scale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74E254-81DB-463B-BBBB-5BF5DC242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88" y="640081"/>
            <a:ext cx="4518490" cy="5257800"/>
          </a:xfrm>
        </p:spPr>
        <p:txBody>
          <a:bodyPr anchor="ctr">
            <a:normAutofit/>
          </a:bodyPr>
          <a:lstStyle/>
          <a:p>
            <a:r>
              <a:rPr lang="nl-BE" sz="2100"/>
              <a:t>Internationaal gebruikte schaal met Duitstalig Soterianetwerk opgericht</a:t>
            </a:r>
          </a:p>
          <a:p>
            <a:r>
              <a:rPr lang="nl-BE" sz="2100"/>
              <a:t>Ook ziekenhuizen kunnen deze toepassen en kijken in hoever ze aan Soteria filosofie beantwoorden.</a:t>
            </a:r>
          </a:p>
        </p:txBody>
      </p:sp>
    </p:spTree>
    <p:extLst>
      <p:ext uri="{BB962C8B-B14F-4D97-AF65-F5344CB8AC3E}">
        <p14:creationId xmlns:p14="http://schemas.microsoft.com/office/powerpoint/2010/main" val="503196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>
            <a:normAutofit/>
          </a:bodyPr>
          <a:lstStyle/>
          <a:p>
            <a:r>
              <a:rPr lang="nl-BE" sz="3100"/>
              <a:t>Fasering van het therapeutisch programma: verblijf in 3 fases</a:t>
            </a:r>
          </a:p>
        </p:txBody>
      </p:sp>
      <p:graphicFrame>
        <p:nvGraphicFramePr>
          <p:cNvPr id="11" name="Tijdelijke aanduiding voor inhoud 2">
            <a:extLst>
              <a:ext uri="{FF2B5EF4-FFF2-40B4-BE49-F238E27FC236}">
                <a16:creationId xmlns:a16="http://schemas.microsoft.com/office/drawing/2014/main" id="{C597F24F-9A79-4FB5-830F-7D889EFFF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414950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128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488BA1-659F-20F1-EAF0-3814310E9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340" y="1360481"/>
            <a:ext cx="3454005" cy="2387600"/>
          </a:xfrm>
        </p:spPr>
        <p:txBody>
          <a:bodyPr>
            <a:normAutofit/>
          </a:bodyPr>
          <a:lstStyle/>
          <a:p>
            <a:pPr algn="l"/>
            <a:r>
              <a:rPr lang="nl-BE" sz="4100">
                <a:solidFill>
                  <a:schemeClr val="bg1"/>
                </a:solidFill>
              </a:rPr>
              <a:t> I.Belangrijkste leermeesters voor mijn werk.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285C8A-90EC-80F6-25F5-F81F22E8D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0" y="3840156"/>
            <a:ext cx="3454005" cy="1655762"/>
          </a:xfrm>
        </p:spPr>
        <p:txBody>
          <a:bodyPr>
            <a:normAutofit/>
          </a:bodyPr>
          <a:lstStyle/>
          <a:p>
            <a:pPr algn="l"/>
            <a:endParaRPr lang="nl-BE" sz="1700">
              <a:solidFill>
                <a:schemeClr val="bg1"/>
              </a:solidFill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13EE43A6-92B9-FEE0-4D30-034F730705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7270" r="17516" b="-1"/>
          <a:stretch/>
        </p:blipFill>
        <p:spPr>
          <a:xfrm>
            <a:off x="4350550" y="1769450"/>
            <a:ext cx="4438051" cy="331909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45" y="1197769"/>
            <a:ext cx="8240309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Afbeelding 27" descr="C:\Users\Martine\Google Drive\soteria\IMG_5088.JPG">
            <a:extLst>
              <a:ext uri="{FF2B5EF4-FFF2-40B4-BE49-F238E27FC236}">
                <a16:creationId xmlns:a16="http://schemas.microsoft.com/office/drawing/2014/main" id="{C13764CC-D73B-4FE6-B53F-EEACEF96F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197"/>
          <a:stretch/>
        </p:blipFill>
        <p:spPr bwMode="auto">
          <a:xfrm>
            <a:off x="6726" y="-2"/>
            <a:ext cx="1782069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Afbeelding 16" descr="Esszimmer">
            <a:extLst>
              <a:ext uri="{FF2B5EF4-FFF2-40B4-BE49-F238E27FC236}">
                <a16:creationId xmlns:a16="http://schemas.microsoft.com/office/drawing/2014/main" id="{046BBB68-991A-4384-8579-F0376240F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r="26588" b="-3"/>
          <a:stretch/>
        </p:blipFill>
        <p:spPr bwMode="auto">
          <a:xfrm>
            <a:off x="1934558" y="-2446"/>
            <a:ext cx="1782069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_0672aa32a617989eae49a0cbbf00a4c7" descr="Soteria">
            <a:extLst>
              <a:ext uri="{FF2B5EF4-FFF2-40B4-BE49-F238E27FC236}">
                <a16:creationId xmlns:a16="http://schemas.microsoft.com/office/drawing/2014/main" id="{6F4A4C83-A78B-455B-AFF3-B20C1EDEC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r="4" b="4"/>
          <a:stretch/>
        </p:blipFill>
        <p:spPr bwMode="auto">
          <a:xfrm>
            <a:off x="3862389" y="-10223"/>
            <a:ext cx="1782069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_aed0b5116c8f3044da3cda19481469dd" descr="Soteria">
            <a:extLst>
              <a:ext uri="{FF2B5EF4-FFF2-40B4-BE49-F238E27FC236}">
                <a16:creationId xmlns:a16="http://schemas.microsoft.com/office/drawing/2014/main" id="{655D4141-8715-4A01-9927-0FB080BAB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6" r="3" b="4855"/>
          <a:stretch/>
        </p:blipFill>
        <p:spPr bwMode="auto">
          <a:xfrm>
            <a:off x="2785" y="2400151"/>
            <a:ext cx="2497669" cy="20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Afbeelding 25" descr="C:\Users\Martine\Google Drive\soteria\IMG_5084.JPG">
            <a:extLst>
              <a:ext uri="{FF2B5EF4-FFF2-40B4-BE49-F238E27FC236}">
                <a16:creationId xmlns:a16="http://schemas.microsoft.com/office/drawing/2014/main" id="{4AB135C6-AE26-4A53-9161-2B1F85344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r="-4" b="20660"/>
          <a:stretch/>
        </p:blipFill>
        <p:spPr bwMode="auto">
          <a:xfrm>
            <a:off x="20" y="4628909"/>
            <a:ext cx="2493393" cy="22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_0672aa32a617989eae49a0cbbf00a4c7" descr="Soteria">
            <a:extLst>
              <a:ext uri="{FF2B5EF4-FFF2-40B4-BE49-F238E27FC236}">
                <a16:creationId xmlns:a16="http://schemas.microsoft.com/office/drawing/2014/main" id="{1AD9F9F1-3E47-4E6A-AB5E-A0C7AB573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1" b="1"/>
          <a:stretch/>
        </p:blipFill>
        <p:spPr bwMode="auto">
          <a:xfrm>
            <a:off x="2650802" y="2400151"/>
            <a:ext cx="2997402" cy="44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DC87B1F-5488-452E-86BE-ADC50BBF83A3}"/>
              </a:ext>
            </a:extLst>
          </p:cNvPr>
          <p:cNvSpPr txBox="1"/>
          <p:nvPr/>
        </p:nvSpPr>
        <p:spPr>
          <a:xfrm>
            <a:off x="6012939" y="2400475"/>
            <a:ext cx="2850424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Gezellige</a:t>
            </a:r>
            <a:r>
              <a:rPr lang="en-US" sz="1700" dirty="0"/>
              <a:t> </a:t>
            </a:r>
            <a:r>
              <a:rPr lang="en-US" sz="1700" dirty="0" err="1"/>
              <a:t>ééngezinswoning</a:t>
            </a:r>
            <a:r>
              <a:rPr lang="en-US" sz="1700" dirty="0"/>
              <a:t> met 8 </a:t>
            </a:r>
            <a:r>
              <a:rPr lang="en-US" sz="1700" dirty="0" err="1"/>
              <a:t>slaapkamers</a:t>
            </a:r>
            <a:r>
              <a:rPr lang="en-US" sz="1700" dirty="0"/>
              <a:t> en </a:t>
            </a:r>
            <a:r>
              <a:rPr lang="en-US" sz="1700" dirty="0" err="1"/>
              <a:t>een</a:t>
            </a:r>
            <a:r>
              <a:rPr lang="en-US" sz="1700" dirty="0"/>
              <a:t> ‘soft room’</a:t>
            </a:r>
          </a:p>
          <a:p>
            <a:pPr marL="350838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Grote </a:t>
            </a:r>
            <a:r>
              <a:rPr lang="en-US" sz="1700" dirty="0" err="1"/>
              <a:t>tuin</a:t>
            </a:r>
            <a:endParaRPr lang="en-US" sz="1700" dirty="0"/>
          </a:p>
          <a:p>
            <a:pPr marL="350838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Gelegen</a:t>
            </a:r>
            <a:r>
              <a:rPr lang="en-US" sz="1700" dirty="0"/>
              <a:t> in </a:t>
            </a:r>
            <a:r>
              <a:rPr lang="en-US" sz="1700" dirty="0" err="1"/>
              <a:t>dorpsgemeenschap</a:t>
            </a:r>
            <a:r>
              <a:rPr lang="en-US" sz="1700" dirty="0"/>
              <a:t> of in de </a:t>
            </a:r>
            <a:r>
              <a:rPr lang="en-US" sz="1700" dirty="0" err="1"/>
              <a:t>stad</a:t>
            </a:r>
            <a:r>
              <a:rPr lang="en-US" sz="1700" dirty="0"/>
              <a:t> </a:t>
            </a:r>
            <a:r>
              <a:rPr lang="en-US" sz="1700" dirty="0" err="1"/>
              <a:t>zodat</a:t>
            </a:r>
            <a:r>
              <a:rPr lang="en-US" sz="1700" dirty="0"/>
              <a:t> </a:t>
            </a:r>
            <a:r>
              <a:rPr lang="en-US" sz="1700" dirty="0" err="1"/>
              <a:t>uitwisseling</a:t>
            </a:r>
            <a:r>
              <a:rPr lang="en-US" sz="1700" dirty="0"/>
              <a:t> met </a:t>
            </a:r>
            <a:r>
              <a:rPr lang="en-US" sz="1700" dirty="0" err="1"/>
              <a:t>lokale</a:t>
            </a:r>
            <a:r>
              <a:rPr lang="en-US" sz="1700" dirty="0"/>
              <a:t> </a:t>
            </a:r>
            <a:r>
              <a:rPr lang="en-US" sz="1700" dirty="0" err="1"/>
              <a:t>bevolking</a:t>
            </a:r>
            <a:r>
              <a:rPr lang="en-US" sz="1700" dirty="0"/>
              <a:t> en </a:t>
            </a:r>
            <a:r>
              <a:rPr lang="en-US" sz="1700" dirty="0" err="1"/>
              <a:t>plaatselijke</a:t>
            </a:r>
            <a:r>
              <a:rPr lang="en-US" sz="1700" dirty="0"/>
              <a:t> </a:t>
            </a:r>
            <a:r>
              <a:rPr lang="en-US" sz="1700" dirty="0" err="1"/>
              <a:t>voorzieningen</a:t>
            </a:r>
            <a:r>
              <a:rPr lang="en-US" sz="1700" dirty="0"/>
              <a:t> </a:t>
            </a:r>
            <a:r>
              <a:rPr lang="en-US" sz="1700" dirty="0" err="1"/>
              <a:t>mogelijk</a:t>
            </a:r>
            <a:r>
              <a:rPr lang="en-US" sz="1700" dirty="0"/>
              <a:t> is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7F8F4CA-15FE-4BDA-8EBA-3666765BC985}"/>
              </a:ext>
            </a:extLst>
          </p:cNvPr>
          <p:cNvSpPr txBox="1"/>
          <p:nvPr/>
        </p:nvSpPr>
        <p:spPr>
          <a:xfrm>
            <a:off x="5681315" y="476250"/>
            <a:ext cx="3554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Noodzakelijke omkadering:</a:t>
            </a:r>
          </a:p>
          <a:p>
            <a:r>
              <a:rPr lang="nl-BE" sz="2400" dirty="0"/>
              <a:t>behuizing</a:t>
            </a:r>
          </a:p>
        </p:txBody>
      </p:sp>
    </p:spTree>
    <p:extLst>
      <p:ext uri="{BB962C8B-B14F-4D97-AF65-F5344CB8AC3E}">
        <p14:creationId xmlns:p14="http://schemas.microsoft.com/office/powerpoint/2010/main" val="1878297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574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A7E724-FDB2-4C15-ACF2-70247238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516804"/>
            <a:ext cx="4945641" cy="1625210"/>
          </a:xfrm>
        </p:spPr>
        <p:txBody>
          <a:bodyPr>
            <a:normAutofit/>
          </a:bodyPr>
          <a:lstStyle/>
          <a:p>
            <a:r>
              <a:rPr lang="nl-BE" sz="3700">
                <a:solidFill>
                  <a:srgbClr val="FFFFFF"/>
                </a:solidFill>
              </a:rPr>
              <a:t>Noodzakelijke omkadering: bestaffing</a:t>
            </a: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2432305"/>
            <a:ext cx="5292501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, persoon, binnen, groep&#10;&#10;Automatisch gegenereerde beschrijving">
            <a:extLst>
              <a:ext uri="{FF2B5EF4-FFF2-40B4-BE49-F238E27FC236}">
                <a16:creationId xmlns:a16="http://schemas.microsoft.com/office/drawing/2014/main" id="{371E8C54-F5C7-4CBF-B405-AA9084970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9" b="13929"/>
          <a:stretch/>
        </p:blipFill>
        <p:spPr>
          <a:xfrm>
            <a:off x="425058" y="3482436"/>
            <a:ext cx="4934932" cy="2002588"/>
          </a:xfrm>
          <a:prstGeom prst="rect">
            <a:avLst/>
          </a:prstGeom>
        </p:spPr>
      </p:pic>
      <p:sp>
        <p:nvSpPr>
          <p:cNvPr id="35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FBB1F3-C67C-4DCE-9209-3254F4E91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402" y="321732"/>
            <a:ext cx="3251710" cy="6090643"/>
          </a:xfrm>
        </p:spPr>
        <p:txBody>
          <a:bodyPr anchor="ctr">
            <a:normAutofit lnSpcReduction="10000"/>
          </a:bodyPr>
          <a:lstStyle/>
          <a:p>
            <a:pPr lvl="1"/>
            <a:endParaRPr lang="nl-BE" sz="600" dirty="0">
              <a:solidFill>
                <a:srgbClr val="FFFFFF"/>
              </a:solidFill>
            </a:endParaRPr>
          </a:p>
          <a:p>
            <a:pPr lvl="1"/>
            <a:endParaRPr lang="nl-BE" sz="600" dirty="0">
              <a:solidFill>
                <a:srgbClr val="FFFFFF"/>
              </a:solidFill>
            </a:endParaRPr>
          </a:p>
          <a:p>
            <a:pPr lvl="1"/>
            <a:endParaRPr lang="nl-BE" sz="600" dirty="0">
              <a:solidFill>
                <a:srgbClr val="FFFFFF"/>
              </a:solidFill>
            </a:endParaRPr>
          </a:p>
          <a:p>
            <a:pPr lvl="1"/>
            <a:endParaRPr lang="nl-BE" sz="600" dirty="0">
              <a:solidFill>
                <a:srgbClr val="FFFFFF"/>
              </a:solidFill>
            </a:endParaRPr>
          </a:p>
          <a:p>
            <a:pPr lvl="1"/>
            <a:endParaRPr lang="nl-BE" sz="600" dirty="0">
              <a:solidFill>
                <a:srgbClr val="FFFFFF"/>
              </a:solidFill>
            </a:endParaRPr>
          </a:p>
          <a:p>
            <a:pPr lvl="1"/>
            <a:r>
              <a:rPr lang="nl-BE" sz="1000" dirty="0">
                <a:solidFill>
                  <a:srgbClr val="FFFFFF"/>
                </a:solidFill>
              </a:rPr>
              <a:t>Voor huis van 8 bewoners teamsamenstelling: (model Bern)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2 PT psychiaters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1 psycholoog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Psychiatrische verpleegkundigen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Ervaringsdeskundige (kunstenaar)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Mensen met familie ervaring en/of uit onderwijs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Vrijwilligers en stagiaires</a:t>
            </a:r>
          </a:p>
          <a:p>
            <a:pPr lvl="1"/>
            <a:endParaRPr lang="nl-BE" sz="1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nl-BE" sz="1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nl-BE" sz="1000" dirty="0">
              <a:solidFill>
                <a:srgbClr val="FFFFFF"/>
              </a:solidFill>
            </a:endParaRPr>
          </a:p>
          <a:p>
            <a:pPr lvl="1"/>
            <a:r>
              <a:rPr lang="nl-BE" sz="1000" dirty="0">
                <a:solidFill>
                  <a:srgbClr val="FFFFFF"/>
                </a:solidFill>
              </a:rPr>
              <a:t>Voor 8 bewoners: 9 teamleden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Elke persoon in crisis krijgt 2 personen toegewezen (man en vrouw) gedurende 24 uur en 7 op 7 dagen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Teamleden werken alle fulltime en werken in shiften van 24u tot 48 u</a:t>
            </a:r>
          </a:p>
          <a:p>
            <a:pPr lvl="2"/>
            <a:r>
              <a:rPr lang="nl-BE" sz="1000" dirty="0">
                <a:solidFill>
                  <a:srgbClr val="FFFFFF"/>
                </a:solidFill>
              </a:rPr>
              <a:t>Teamleden worden zorgvuldig geselecteerd</a:t>
            </a:r>
          </a:p>
          <a:p>
            <a:pPr lvl="1"/>
            <a:endParaRPr lang="nl-BE" sz="1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nl-BE" sz="1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nl-BE" sz="1000" dirty="0">
              <a:solidFill>
                <a:srgbClr val="FFFFFF"/>
              </a:solidFill>
            </a:endParaRPr>
          </a:p>
          <a:p>
            <a:pPr lvl="1"/>
            <a:r>
              <a:rPr lang="nl-BE" sz="1000" dirty="0">
                <a:solidFill>
                  <a:srgbClr val="FFFFFF"/>
                </a:solidFill>
              </a:rPr>
              <a:t>Enkele teamleden zijn opgeleid in Open </a:t>
            </a:r>
            <a:r>
              <a:rPr lang="nl-BE" sz="1000" dirty="0" err="1">
                <a:solidFill>
                  <a:srgbClr val="FFFFFF"/>
                </a:solidFill>
              </a:rPr>
              <a:t>Dialogue</a:t>
            </a:r>
            <a:r>
              <a:rPr lang="nl-BE" sz="1000" dirty="0">
                <a:solidFill>
                  <a:srgbClr val="FFFFFF"/>
                </a:solidFill>
              </a:rPr>
              <a:t> methodiek + integratie van CBT en psychodynamische benadering</a:t>
            </a:r>
          </a:p>
          <a:p>
            <a:pPr lvl="1"/>
            <a:endParaRPr lang="nl-BE" sz="1000" dirty="0">
              <a:solidFill>
                <a:srgbClr val="FFFFFF"/>
              </a:solidFill>
            </a:endParaRPr>
          </a:p>
          <a:p>
            <a:pPr lvl="1"/>
            <a:endParaRPr lang="nl-BE" sz="1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nl-BE" sz="600" dirty="0">
                <a:solidFill>
                  <a:srgbClr val="FFFFFF"/>
                </a:solidFill>
              </a:rPr>
              <a:t> </a:t>
            </a:r>
          </a:p>
          <a:p>
            <a:endParaRPr lang="nl-BE" sz="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73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nl-BE" sz="4500" dirty="0"/>
              <a:t>Voor wie is een </a:t>
            </a:r>
            <a:r>
              <a:rPr lang="nl-BE" sz="4500" dirty="0" err="1"/>
              <a:t>Soteriahuis</a:t>
            </a:r>
            <a:r>
              <a:rPr lang="nl-BE" sz="4500" dirty="0"/>
              <a:t> zinvol?</a:t>
            </a:r>
          </a:p>
        </p:txBody>
      </p:sp>
      <p:graphicFrame>
        <p:nvGraphicFramePr>
          <p:cNvPr id="12" name="Tijdelijke aanduiding voor inhoud 2">
            <a:extLst>
              <a:ext uri="{FF2B5EF4-FFF2-40B4-BE49-F238E27FC236}">
                <a16:creationId xmlns:a16="http://schemas.microsoft.com/office/drawing/2014/main" id="{E30894FC-78AA-48F5-9ADC-398854C11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069088"/>
              </p:ext>
            </p:extLst>
          </p:nvPr>
        </p:nvGraphicFramePr>
        <p:xfrm>
          <a:off x="628650" y="1690687"/>
          <a:ext cx="7886700" cy="479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492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nl-BE" sz="3100"/>
              <a:t>Inbedding in de regio en samenwerking met andere initiatieven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F2D1486-495E-4B17-AA2A-97E02062C1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7538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en persoon die een wereldbol vasthoudt">
            <a:extLst>
              <a:ext uri="{FF2B5EF4-FFF2-40B4-BE49-F238E27FC236}">
                <a16:creationId xmlns:a16="http://schemas.microsoft.com/office/drawing/2014/main" id="{3CF16509-D8FF-4057-93E7-FCE878121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2" r="1014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0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3B3D40-663A-4B9C-B07E-5D5DA2A2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Soteria in de wereld</a:t>
            </a:r>
          </a:p>
        </p:txBody>
      </p:sp>
      <p:cxnSp>
        <p:nvCxnSpPr>
          <p:cNvPr id="21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5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55B9C-F6E9-4F08-88FE-7DFCF99D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84221"/>
            <a:ext cx="7086600" cy="1325563"/>
          </a:xfrm>
        </p:spPr>
        <p:txBody>
          <a:bodyPr>
            <a:normAutofit/>
          </a:bodyPr>
          <a:lstStyle/>
          <a:p>
            <a:r>
              <a:rPr lang="nl-BE" sz="4500" dirty="0"/>
              <a:t>Plaatsen in de wereld</a:t>
            </a:r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664352EE-0F5B-4230-8523-6CB1C42F0E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1347537"/>
          <a:ext cx="8807116" cy="5426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455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ensen die elkaars hand vasthouden">
            <a:extLst>
              <a:ext uri="{FF2B5EF4-FFF2-40B4-BE49-F238E27FC236}">
                <a16:creationId xmlns:a16="http://schemas.microsoft.com/office/drawing/2014/main" id="{B2BB22E6-A233-4ED3-8D0C-CED67169E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30073" b="-1"/>
          <a:stretch/>
        </p:blipFill>
        <p:spPr>
          <a:xfrm>
            <a:off x="3088140" y="10"/>
            <a:ext cx="605586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7AC144-8BEF-4A90-B9AE-6919A213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65125"/>
            <a:ext cx="3949616" cy="1325563"/>
          </a:xfrm>
        </p:spPr>
        <p:txBody>
          <a:bodyPr>
            <a:normAutofit/>
          </a:bodyPr>
          <a:lstStyle/>
          <a:p>
            <a:r>
              <a:rPr lang="nl-BE" sz="2100"/>
              <a:t>WHO: Soteria benadering als ‘good clinical practice’ voor hospital based mental health service (2021)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745C21-5E75-4FBC-B529-8B9772F1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022601"/>
            <a:ext cx="2956124" cy="4154361"/>
          </a:xfrm>
        </p:spPr>
        <p:txBody>
          <a:bodyPr>
            <a:normAutofit/>
          </a:bodyPr>
          <a:lstStyle/>
          <a:p>
            <a:r>
              <a:rPr lang="nl-BE" sz="1600"/>
              <a:t>Respect voor de handelingsbekwaamheid van elke patiënt afzonderlijk: ‘shared decision making’</a:t>
            </a:r>
          </a:p>
          <a:p>
            <a:r>
              <a:rPr lang="nl-BE" sz="1600"/>
              <a:t>Geen enkele dwangmaatregel</a:t>
            </a:r>
          </a:p>
          <a:p>
            <a:r>
              <a:rPr lang="nl-BE" sz="1600"/>
              <a:t>Verbondenheid met de gemeenschap blijft behouden</a:t>
            </a:r>
          </a:p>
          <a:p>
            <a:r>
              <a:rPr lang="nl-BE" sz="1600"/>
              <a:t>Participatie van mensen die zelf psychose hebben doorgemaakt</a:t>
            </a:r>
          </a:p>
          <a:p>
            <a:r>
              <a:rPr lang="nl-BE" sz="1600"/>
              <a:t>Herstelbenadering is expliciet vermeld in de 8 principes en maakt integraal deel uit van de onderliggende praktijk en filosofie</a:t>
            </a:r>
          </a:p>
        </p:txBody>
      </p:sp>
    </p:spTree>
    <p:extLst>
      <p:ext uri="{BB962C8B-B14F-4D97-AF65-F5344CB8AC3E}">
        <p14:creationId xmlns:p14="http://schemas.microsoft.com/office/powerpoint/2010/main" val="284331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1DEAB7-565F-038C-B60F-7EFEE373A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340" y="1360481"/>
            <a:ext cx="3454005" cy="2387600"/>
          </a:xfrm>
        </p:spPr>
        <p:txBody>
          <a:bodyPr>
            <a:normAutofit/>
          </a:bodyPr>
          <a:lstStyle/>
          <a:p>
            <a:pPr algn="l"/>
            <a:r>
              <a:rPr lang="nl-BE" sz="4100" dirty="0">
                <a:solidFill>
                  <a:schemeClr val="bg1"/>
                </a:solidFill>
              </a:rPr>
              <a:t>IV. </a:t>
            </a:r>
            <a:r>
              <a:rPr lang="nl-BE" sz="4100" dirty="0" err="1">
                <a:solidFill>
                  <a:schemeClr val="bg1"/>
                </a:solidFill>
              </a:rPr>
              <a:t>Soteria</a:t>
            </a:r>
            <a:r>
              <a:rPr lang="nl-BE" sz="4100" dirty="0">
                <a:solidFill>
                  <a:schemeClr val="bg1"/>
                </a:solidFill>
              </a:rPr>
              <a:t> ontmoet Open </a:t>
            </a:r>
            <a:r>
              <a:rPr lang="nl-BE" sz="4100" dirty="0" err="1">
                <a:solidFill>
                  <a:schemeClr val="bg1"/>
                </a:solidFill>
              </a:rPr>
              <a:t>Dialogue</a:t>
            </a:r>
            <a:endParaRPr lang="nl-BE" sz="4100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F6E5C1-E979-9082-714F-A41913502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0" y="3840156"/>
            <a:ext cx="3454005" cy="1655762"/>
          </a:xfrm>
        </p:spPr>
        <p:txBody>
          <a:bodyPr>
            <a:normAutofit/>
          </a:bodyPr>
          <a:lstStyle/>
          <a:p>
            <a:pPr algn="l"/>
            <a:endParaRPr lang="nl-BE" sz="170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45" y="1197769"/>
            <a:ext cx="8240309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6D1580AB-6C47-8DB1-0FFF-B89E5B7D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50" y="1952978"/>
            <a:ext cx="4412928" cy="29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41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629268"/>
            <a:ext cx="4091940" cy="815707"/>
          </a:xfrm>
        </p:spPr>
        <p:txBody>
          <a:bodyPr anchor="b">
            <a:normAutofit fontScale="90000"/>
          </a:bodyPr>
          <a:lstStyle/>
          <a:p>
            <a:r>
              <a:rPr lang="nl-BE" dirty="0"/>
              <a:t> Open </a:t>
            </a:r>
            <a:r>
              <a:rPr lang="nl-BE" dirty="0" err="1"/>
              <a:t>Dialogue</a:t>
            </a:r>
            <a:br>
              <a:rPr lang="nl-BE" dirty="0"/>
            </a:br>
            <a:r>
              <a:rPr lang="nl-BE" dirty="0"/>
              <a:t>7 basisprincipes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8579" y="2235201"/>
            <a:ext cx="5565402" cy="48993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1300" dirty="0"/>
          </a:p>
          <a:p>
            <a:pPr marL="457200" indent="-457200">
              <a:buFont typeface="+mj-lt"/>
              <a:buAutoNum type="arabicPeriod"/>
            </a:pPr>
            <a:r>
              <a:rPr lang="nl-BE" sz="1600" dirty="0"/>
              <a:t>Onmiddellijke hulp: binnen 24 uur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1600" dirty="0"/>
              <a:t>Sociaal netwerk vanaf de eerste bijeenkomst erbij betrekken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1600" dirty="0"/>
              <a:t>Flexibiliteit en mobiliteit: duur, plaats en inhoud van behandeling naar behoefte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1600" dirty="0"/>
              <a:t>Verantwoordelijkheid: behandelaar die eerste contact heeft, is en blijft verantwoordelijk voor vervolg. Ieder draagt verantwoordelijkheid voor wat hij/zij zegt en doet.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1600" dirty="0"/>
              <a:t>Psychologische continuïteit: zelfde team zo nodig ambulant als in kliniek; alle zorg binnen het team; bij latere terugval zo veel mogelijk zelfde team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1600" dirty="0"/>
              <a:t>Tolerantie voor onzekerheid/niet-weten: geen diagnose stellen maar betekenis op laten komen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1600" dirty="0" err="1"/>
              <a:t>Dialogisme</a:t>
            </a:r>
            <a:r>
              <a:rPr lang="nl-BE" sz="1600" dirty="0"/>
              <a:t>: het bevorderen van dialoog waarbij iedereen de kans heeft om te spreken en elke stem wordt gehoord, staat voorop.</a:t>
            </a:r>
          </a:p>
          <a:p>
            <a:endParaRPr lang="nl-BE" sz="13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35519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35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113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FD76BC-F728-2192-DA28-407945E51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89" y="2073715"/>
            <a:ext cx="7653867" cy="2993042"/>
          </a:xfrm>
        </p:spPr>
        <p:txBody>
          <a:bodyPr anchor="ctr">
            <a:norm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V. Toepassingen voor  dagelijkse praktijk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71447C-0EC2-7416-4004-6DE1CF7FC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310" y="397665"/>
            <a:ext cx="6064266" cy="2201159"/>
          </a:xfrm>
        </p:spPr>
        <p:txBody>
          <a:bodyPr>
            <a:normAutofit/>
          </a:bodyPr>
          <a:lstStyle/>
          <a:p>
            <a:endParaRPr lang="nl-BE" sz="1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799424" y="1883640"/>
            <a:ext cx="5201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799424" y="5066757"/>
            <a:ext cx="5201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7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865188" y="367263"/>
            <a:ext cx="7467049" cy="709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BE" altLang="nl-BE" dirty="0"/>
              <a:t>De belangrijkste ‘leermeesters’ voor mijn werk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BE" altLang="nl-BE" dirty="0"/>
              <a:t>De jong volwassenen met een ‘gevoeligheid’ voor psychose en hun families, die me leerden luisteren</a:t>
            </a:r>
          </a:p>
          <a:p>
            <a:pPr eaLnBrk="1" hangingPunct="1"/>
            <a:r>
              <a:rPr lang="nl-BE" altLang="nl-BE" dirty="0"/>
              <a:t>Mijn medewerkers met wie ik veel moeilijke momenten heb gedeeld en die me leerden los te laten wat ik in handboeken had geleerd </a:t>
            </a:r>
          </a:p>
          <a:p>
            <a:pPr eaLnBrk="1" hangingPunct="1"/>
            <a:r>
              <a:rPr lang="nl-BE" altLang="nl-BE" dirty="0"/>
              <a:t>Een Nederlands psychiater (</a:t>
            </a:r>
            <a:r>
              <a:rPr lang="nl-BE" altLang="nl-BE" b="1" dirty="0"/>
              <a:t>J. van Os)</a:t>
            </a:r>
            <a:endParaRPr lang="nl-BE" altLang="nl-BE" dirty="0"/>
          </a:p>
          <a:p>
            <a:pPr eaLnBrk="1" hangingPunct="1"/>
            <a:r>
              <a:rPr lang="nl-BE" altLang="nl-BE" dirty="0"/>
              <a:t>Een Brits psychiater/psychoanalyticus (</a:t>
            </a:r>
            <a:r>
              <a:rPr lang="nl-BE" altLang="nl-BE" b="1" dirty="0"/>
              <a:t>W.R. </a:t>
            </a:r>
            <a:r>
              <a:rPr lang="nl-BE" altLang="nl-BE" b="1" dirty="0" err="1"/>
              <a:t>Bion</a:t>
            </a:r>
            <a:r>
              <a:rPr lang="nl-BE" altLang="nl-BE" dirty="0"/>
              <a:t>)</a:t>
            </a:r>
            <a:endParaRPr lang="nl-BE" altLang="nl-BE" sz="1700" dirty="0"/>
          </a:p>
          <a:p>
            <a:pPr eaLnBrk="1" hangingPunct="1"/>
            <a:r>
              <a:rPr lang="nl-BE" altLang="nl-BE" dirty="0"/>
              <a:t>Een Brits pediater (</a:t>
            </a:r>
            <a:r>
              <a:rPr lang="nl-BE" altLang="nl-BE" b="1" dirty="0"/>
              <a:t>D. </a:t>
            </a:r>
            <a:r>
              <a:rPr lang="nl-BE" altLang="nl-BE" b="1" dirty="0" err="1"/>
              <a:t>Winnicott</a:t>
            </a:r>
            <a:r>
              <a:rPr lang="nl-BE" altLang="nl-BE" dirty="0"/>
              <a:t>)</a:t>
            </a:r>
          </a:p>
          <a:p>
            <a:pPr eaLnBrk="1" hangingPunct="1"/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607930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D0E10-F5C0-E2B8-EFD9-0680D904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V. Wat kunnen we hieruit leren?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591DC-D175-924E-33BF-B9B80D4A2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In behandeling van psychose staan menselijke ontmoeting en nabijheid (</a:t>
            </a:r>
            <a:r>
              <a:rPr lang="nl-BE" dirty="0" err="1"/>
              <a:t>being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) centraal</a:t>
            </a:r>
          </a:p>
          <a:p>
            <a:r>
              <a:rPr lang="nl-BE" dirty="0"/>
              <a:t>Geen wachtlijsten: laagdrempelige werking is noodzakelijk</a:t>
            </a:r>
          </a:p>
          <a:p>
            <a:r>
              <a:rPr lang="nl-BE" dirty="0"/>
              <a:t>Familieleden (of andere mensen van het sociale weefsel) moeten zo snel mogelijk betrokken worden en in open </a:t>
            </a:r>
            <a:r>
              <a:rPr lang="nl-BE" dirty="0" err="1"/>
              <a:t>Dialogue</a:t>
            </a:r>
            <a:r>
              <a:rPr lang="nl-BE" dirty="0"/>
              <a:t> ontvangen worden</a:t>
            </a:r>
          </a:p>
          <a:p>
            <a:r>
              <a:rPr lang="nl-BE" dirty="0"/>
              <a:t>Continuïteit van zorg is essentieel</a:t>
            </a:r>
          </a:p>
          <a:p>
            <a:r>
              <a:rPr lang="nl-BE" dirty="0"/>
              <a:t>Kleinschalige afdelingen met nauwkeurig geselecteerde teamleden waarin mensen met psychose ervaring een actieve rol vervullen (in afwachting van oprichting van </a:t>
            </a:r>
            <a:r>
              <a:rPr lang="nl-BE" dirty="0" err="1"/>
              <a:t>Soteria</a:t>
            </a:r>
            <a:r>
              <a:rPr lang="nl-BE" dirty="0"/>
              <a:t> huizen)</a:t>
            </a:r>
          </a:p>
          <a:p>
            <a:r>
              <a:rPr lang="nl-BE" dirty="0"/>
              <a:t>Geen exclusie van psychose maar inclusie in onze maatschappij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7742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l-BE" altLang="nl-BE"/>
              <a:t>Tot slot</a:t>
            </a: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endParaRPr lang="nl-BE" altLang="nl-BE" sz="170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nl-BE" altLang="nl-BE" sz="170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nl-BE" altLang="nl-BE" sz="1700"/>
              <a:t>Een psychotische episode is een crisis, een keerpunt, een kans om stil te staan bij datgene wat moeilijk liep en zo het leven een nieuwe wending te geven.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nl-BE" altLang="nl-BE" sz="170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nl-BE" altLang="nl-BE" sz="1700"/>
              <a:t>In die zin is in ons werk niet alleen </a:t>
            </a:r>
            <a:r>
              <a:rPr lang="nl-BE" altLang="nl-BE" sz="1700" b="1"/>
              <a:t>herstel</a:t>
            </a:r>
            <a:r>
              <a:rPr lang="nl-BE" altLang="nl-BE" sz="1700"/>
              <a:t> ons doel maar vooral stimuleren van een </a:t>
            </a:r>
            <a:r>
              <a:rPr lang="nl-BE" altLang="nl-BE" sz="1700" b="1"/>
              <a:t>mentale groei</a:t>
            </a:r>
            <a:r>
              <a:rPr lang="nl-BE" altLang="nl-BE" sz="1700"/>
              <a:t>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nl-BE" altLang="nl-BE" sz="170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nl-BE" altLang="nl-BE" sz="1700"/>
              <a:t>Dat </a:t>
            </a:r>
            <a:r>
              <a:rPr lang="nl-BE" altLang="nl-BE" sz="1700" b="1"/>
              <a:t>hoop </a:t>
            </a:r>
            <a:r>
              <a:rPr lang="nl-BE" altLang="nl-BE" sz="1700"/>
              <a:t>de meest vitale motor is, spreekt voor zich…</a:t>
            </a:r>
          </a:p>
        </p:txBody>
      </p:sp>
      <p:pic>
        <p:nvPicPr>
          <p:cNvPr id="35845" name="Picture 35844" descr="Hand die zich uitstrekt naar de zon">
            <a:extLst>
              <a:ext uri="{FF2B5EF4-FFF2-40B4-BE49-F238E27FC236}">
                <a16:creationId xmlns:a16="http://schemas.microsoft.com/office/drawing/2014/main" id="{CC0C1C67-CD36-FCAA-FB98-781D74732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09" r="23826" b="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4D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97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B1077-59D8-0767-2E0A-14128B94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Literatuur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EA839B-A254-8F5B-8824-B6D54642F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Ingewikkeld, (over)leven met een psychische aandoening. </a:t>
            </a:r>
            <a:r>
              <a:rPr lang="nl-BE" dirty="0" err="1"/>
              <a:t>Geerdt</a:t>
            </a:r>
            <a:r>
              <a:rPr lang="nl-BE" dirty="0"/>
              <a:t> </a:t>
            </a:r>
            <a:r>
              <a:rPr lang="nl-BE" dirty="0" err="1"/>
              <a:t>Magiels</a:t>
            </a:r>
            <a:r>
              <a:rPr lang="nl-BE" dirty="0"/>
              <a:t> en Sven </a:t>
            </a:r>
            <a:r>
              <a:rPr lang="nl-BE" dirty="0" err="1"/>
              <a:t>Unik</a:t>
            </a:r>
            <a:r>
              <a:rPr lang="nl-BE" dirty="0"/>
              <a:t>-ID. Vrijdag 2016.</a:t>
            </a:r>
          </a:p>
          <a:p>
            <a:r>
              <a:rPr lang="nl-BE" dirty="0"/>
              <a:t>Zintuig verzint, In gesprek met psychose. Leen Verhaert. 2018</a:t>
            </a:r>
          </a:p>
          <a:p>
            <a:r>
              <a:rPr lang="nl-BE" dirty="0"/>
              <a:t>Psychose bij jongeren, helpen bij de zoektocht naar identiteit. Mariska Christianen, Freek Dhooghe en Jef Lisaerde. </a:t>
            </a:r>
            <a:r>
              <a:rPr lang="nl-BE" dirty="0" err="1"/>
              <a:t>Lannoo</a:t>
            </a:r>
            <a:r>
              <a:rPr lang="nl-BE" dirty="0"/>
              <a:t> Campus 2021</a:t>
            </a:r>
          </a:p>
          <a:p>
            <a:r>
              <a:rPr lang="nl-BE" dirty="0"/>
              <a:t>Waarom psychose niet zo gek is. Stijn Vanheule. </a:t>
            </a:r>
            <a:r>
              <a:rPr lang="nl-BE" dirty="0" err="1"/>
              <a:t>Lannoo</a:t>
            </a:r>
            <a:r>
              <a:rPr lang="nl-BE" dirty="0"/>
              <a:t> Campus 2021.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878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09C04-9C29-773C-EDA2-7F320754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/>
              <a:t>Pleidooi voor een zoektocht naar verhaal met betekenis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0F7C55-EFA6-6FD4-23A1-C2901B1E8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Naar een persoonlijke diagnostiek aan de hand van 4 vragen: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marL="746125" marR="0" lvl="1" indent="-228600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Wat is er met je gebeurd?</a:t>
            </a:r>
          </a:p>
          <a:p>
            <a:pPr marL="746125" marR="0" lvl="1" indent="-228600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Wat is je kwetsbaarheid en je weerbaarheid?</a:t>
            </a:r>
          </a:p>
          <a:p>
            <a:pPr marL="746125" marR="0" lvl="1" indent="-228600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Waar wil je naar toe?</a:t>
            </a:r>
          </a:p>
          <a:p>
            <a:pPr marL="746125" marR="0" lvl="1" indent="-228600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Wat heb je hiervoor nodig?</a:t>
            </a:r>
          </a:p>
          <a:p>
            <a:pPr marL="746125" marR="0" lvl="1" indent="-228600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/>
          </a:p>
          <a:p>
            <a:pPr indent="-2286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Mensen met psychose herkennen zich veel beter in deze benadering (herstelvisie)</a:t>
            </a:r>
            <a:endParaRPr kumimoji="0" lang="en-US" sz="17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746125" marR="0" lvl="1" indent="-228600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C291F4AF-9646-A4EF-5B01-30612465B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r="14086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905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64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6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93" y="756355"/>
            <a:ext cx="4327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kstvak 3"/>
          <p:cNvSpPr txBox="1">
            <a:spLocks noChangeArrowheads="1"/>
          </p:cNvSpPr>
          <p:nvPr/>
        </p:nvSpPr>
        <p:spPr bwMode="auto">
          <a:xfrm>
            <a:off x="834799" y="5899782"/>
            <a:ext cx="226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BE" altLang="nl-BE" dirty="0">
                <a:latin typeface="Arial" panose="020B0604020202020204" pitchFamily="34" charset="0"/>
              </a:rPr>
              <a:t>WR </a:t>
            </a:r>
            <a:r>
              <a:rPr lang="nl-BE" altLang="nl-BE" dirty="0" err="1">
                <a:latin typeface="Arial" panose="020B0604020202020204" pitchFamily="34" charset="0"/>
              </a:rPr>
              <a:t>Bion</a:t>
            </a:r>
            <a:r>
              <a:rPr lang="nl-BE" altLang="nl-BE" dirty="0">
                <a:latin typeface="Arial" panose="020B0604020202020204" pitchFamily="34" charset="0"/>
              </a:rPr>
              <a:t> 1897-1979</a:t>
            </a:r>
          </a:p>
        </p:txBody>
      </p:sp>
      <p:sp>
        <p:nvSpPr>
          <p:cNvPr id="22533" name="Tekstvak 6"/>
          <p:cNvSpPr txBox="1">
            <a:spLocks noChangeArrowheads="1"/>
          </p:cNvSpPr>
          <p:nvPr/>
        </p:nvSpPr>
        <p:spPr bwMode="auto">
          <a:xfrm>
            <a:off x="4899379" y="4223544"/>
            <a:ext cx="473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BE" altLang="nl-BE" dirty="0" err="1">
                <a:latin typeface="Arial" panose="020B0604020202020204" pitchFamily="34" charset="0"/>
              </a:rPr>
              <a:t>Containment</a:t>
            </a:r>
            <a:r>
              <a:rPr lang="nl-BE" altLang="nl-BE" dirty="0">
                <a:latin typeface="Arial" panose="020B0604020202020204" pitchFamily="34" charset="0"/>
              </a:rPr>
              <a:t>: </a:t>
            </a:r>
          </a:p>
          <a:p>
            <a:pPr eaLnBrk="1" hangingPunct="1"/>
            <a:r>
              <a:rPr lang="nl-BE" altLang="nl-BE" dirty="0">
                <a:latin typeface="Arial" panose="020B0604020202020204" pitchFamily="34" charset="0"/>
              </a:rPr>
              <a:t>opvangen en geven van betekenis</a:t>
            </a:r>
          </a:p>
        </p:txBody>
      </p:sp>
      <p:sp>
        <p:nvSpPr>
          <p:cNvPr id="22534" name="Tekstvak 1"/>
          <p:cNvSpPr txBox="1">
            <a:spLocks noChangeArrowheads="1"/>
          </p:cNvSpPr>
          <p:nvPr/>
        </p:nvSpPr>
        <p:spPr bwMode="auto">
          <a:xfrm>
            <a:off x="4884172" y="5899782"/>
            <a:ext cx="2325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BE" altLang="nl-BE" dirty="0">
                <a:latin typeface="Arial" panose="020B0604020202020204" pitchFamily="34" charset="0"/>
              </a:rPr>
              <a:t>Belang van dromen</a:t>
            </a:r>
          </a:p>
        </p:txBody>
      </p:sp>
      <p:pic>
        <p:nvPicPr>
          <p:cNvPr id="1028" name="Picture 4" descr="Wilfred R. Bion - Babelio">
            <a:extLst>
              <a:ext uri="{FF2B5EF4-FFF2-40B4-BE49-F238E27FC236}">
                <a16:creationId xmlns:a16="http://schemas.microsoft.com/office/drawing/2014/main" id="{E9A442C4-997C-E3EF-5749-091C204B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2" y="756355"/>
            <a:ext cx="3894086" cy="44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38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478D5-EAF3-4AE0-A83E-3790202B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We hebben onze dromen nodig voor onze mentale gezondheid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869662-884A-4A39-A04B-B525BA5FA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In </a:t>
            </a:r>
            <a:r>
              <a:rPr lang="en-US" sz="1700" dirty="0" err="1"/>
              <a:t>onze</a:t>
            </a:r>
            <a:r>
              <a:rPr lang="en-US" sz="1700" dirty="0"/>
              <a:t> </a:t>
            </a:r>
            <a:r>
              <a:rPr lang="en-US" sz="1700" dirty="0" err="1"/>
              <a:t>dromen</a:t>
            </a:r>
            <a:r>
              <a:rPr lang="en-US" sz="1700" dirty="0"/>
              <a:t> </a:t>
            </a:r>
            <a:r>
              <a:rPr lang="en-US" sz="1700" dirty="0" err="1"/>
              <a:t>verwerken</a:t>
            </a:r>
            <a:r>
              <a:rPr lang="en-US" sz="1700" dirty="0"/>
              <a:t> we de </a:t>
            </a:r>
            <a:r>
              <a:rPr lang="en-US" sz="1700" dirty="0" err="1"/>
              <a:t>prikkels</a:t>
            </a:r>
            <a:r>
              <a:rPr lang="en-US" sz="1700" dirty="0"/>
              <a:t> die </a:t>
            </a:r>
            <a:r>
              <a:rPr lang="en-US" sz="1700" dirty="0" err="1"/>
              <a:t>ons</a:t>
            </a:r>
            <a:r>
              <a:rPr lang="en-US" sz="1700" dirty="0"/>
              <a:t> </a:t>
            </a:r>
            <a:r>
              <a:rPr lang="en-US" sz="1700" dirty="0" err="1"/>
              <a:t>overdag</a:t>
            </a:r>
            <a:r>
              <a:rPr lang="en-US" sz="1700" dirty="0"/>
              <a:t> </a:t>
            </a:r>
            <a:r>
              <a:rPr lang="en-US" sz="1700" dirty="0" err="1"/>
              <a:t>overweldigden</a:t>
            </a: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In </a:t>
            </a:r>
            <a:r>
              <a:rPr lang="en-US" sz="1700" dirty="0" err="1"/>
              <a:t>onze</a:t>
            </a:r>
            <a:r>
              <a:rPr lang="en-US" sz="1700" dirty="0"/>
              <a:t> </a:t>
            </a:r>
            <a:r>
              <a:rPr lang="en-US" sz="1700" dirty="0" err="1"/>
              <a:t>dromen</a:t>
            </a:r>
            <a:r>
              <a:rPr lang="en-US" sz="1700" dirty="0"/>
              <a:t> </a:t>
            </a:r>
            <a:r>
              <a:rPr lang="en-US" sz="1700" dirty="0" err="1"/>
              <a:t>verschijnen</a:t>
            </a:r>
            <a:r>
              <a:rPr lang="en-US" sz="1700" dirty="0"/>
              <a:t> de </a:t>
            </a:r>
            <a:r>
              <a:rPr lang="en-US" sz="1700" dirty="0" err="1"/>
              <a:t>zaken</a:t>
            </a:r>
            <a:r>
              <a:rPr lang="en-US" sz="1700" dirty="0"/>
              <a:t> </a:t>
            </a:r>
            <a:r>
              <a:rPr lang="en-US" sz="1700" dirty="0" err="1"/>
              <a:t>uit</a:t>
            </a:r>
            <a:r>
              <a:rPr lang="en-US" sz="1700" dirty="0"/>
              <a:t> het </a:t>
            </a:r>
            <a:r>
              <a:rPr lang="en-US" sz="1700" dirty="0" err="1"/>
              <a:t>verleden</a:t>
            </a:r>
            <a:r>
              <a:rPr lang="en-US" sz="1700" dirty="0"/>
              <a:t> die </a:t>
            </a:r>
            <a:r>
              <a:rPr lang="en-US" sz="1700" dirty="0" err="1"/>
              <a:t>verder</a:t>
            </a:r>
            <a:r>
              <a:rPr lang="en-US" sz="1700" dirty="0"/>
              <a:t> om </a:t>
            </a:r>
            <a:r>
              <a:rPr lang="en-US" sz="1700" dirty="0" err="1"/>
              <a:t>verwerking</a:t>
            </a:r>
            <a:r>
              <a:rPr lang="en-US" sz="1700" dirty="0"/>
              <a:t> </a:t>
            </a:r>
            <a:r>
              <a:rPr lang="en-US" sz="1700" dirty="0" err="1"/>
              <a:t>vragen</a:t>
            </a: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De </a:t>
            </a:r>
            <a:r>
              <a:rPr lang="en-US" sz="1700" dirty="0" err="1"/>
              <a:t>droom</a:t>
            </a:r>
            <a:r>
              <a:rPr lang="en-US" sz="1700" dirty="0"/>
              <a:t> is </a:t>
            </a:r>
            <a:r>
              <a:rPr lang="en-US" sz="1700" dirty="0" err="1"/>
              <a:t>een</a:t>
            </a:r>
            <a:r>
              <a:rPr lang="en-US" sz="1700" dirty="0"/>
              <a:t> ‘</a:t>
            </a:r>
            <a:r>
              <a:rPr lang="en-US" sz="1700" dirty="0" err="1"/>
              <a:t>mentale</a:t>
            </a:r>
            <a:r>
              <a:rPr lang="en-US" sz="1700" dirty="0"/>
              <a:t> </a:t>
            </a:r>
            <a:r>
              <a:rPr lang="en-US" sz="1700" dirty="0" err="1"/>
              <a:t>maag</a:t>
            </a:r>
            <a:r>
              <a:rPr lang="en-US" sz="1700" dirty="0"/>
              <a:t>’: </a:t>
            </a:r>
            <a:r>
              <a:rPr lang="en-US" sz="1700" dirty="0" err="1"/>
              <a:t>zorgt</a:t>
            </a:r>
            <a:r>
              <a:rPr lang="en-US" sz="1700" dirty="0"/>
              <a:t> voor de </a:t>
            </a:r>
            <a:r>
              <a:rPr lang="en-US" sz="1700" dirty="0" err="1"/>
              <a:t>psychische</a:t>
            </a:r>
            <a:r>
              <a:rPr lang="en-US" sz="1700" dirty="0"/>
              <a:t> </a:t>
            </a:r>
            <a:r>
              <a:rPr lang="en-US" sz="1700" dirty="0" err="1"/>
              <a:t>vertering</a:t>
            </a:r>
            <a:r>
              <a:rPr lang="en-US" sz="1700" dirty="0"/>
              <a:t> van </a:t>
            </a:r>
            <a:r>
              <a:rPr lang="en-US" sz="1700" dirty="0" err="1"/>
              <a:t>alles</a:t>
            </a:r>
            <a:r>
              <a:rPr lang="en-US" sz="1700" dirty="0"/>
              <a:t> wat </a:t>
            </a:r>
            <a:r>
              <a:rPr lang="en-US" sz="1700" dirty="0" err="1"/>
              <a:t>moeilijk</a:t>
            </a:r>
            <a:r>
              <a:rPr lang="en-US" sz="1700" dirty="0"/>
              <a:t> </a:t>
            </a:r>
            <a:r>
              <a:rPr lang="en-US" sz="1700" dirty="0" err="1"/>
              <a:t>verloopt</a:t>
            </a:r>
            <a:r>
              <a:rPr lang="en-US" sz="1700" dirty="0"/>
              <a:t> in </a:t>
            </a:r>
            <a:r>
              <a:rPr lang="en-US" sz="1700" dirty="0" err="1"/>
              <a:t>ons</a:t>
            </a:r>
            <a:r>
              <a:rPr lang="en-US" sz="1700" dirty="0"/>
              <a:t> </a:t>
            </a:r>
            <a:r>
              <a:rPr lang="en-US" sz="1700" dirty="0" err="1"/>
              <a:t>leven</a:t>
            </a:r>
            <a:endParaRPr lang="en-US" sz="1700" dirty="0"/>
          </a:p>
          <a:p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Dromen</a:t>
            </a:r>
            <a:r>
              <a:rPr lang="en-US" sz="1700" dirty="0"/>
              <a:t> </a:t>
            </a:r>
            <a:r>
              <a:rPr lang="en-US" sz="1700" dirty="0" err="1"/>
              <a:t>zijn</a:t>
            </a:r>
            <a:r>
              <a:rPr lang="en-US" sz="1700" dirty="0"/>
              <a:t> ‘</a:t>
            </a:r>
            <a:r>
              <a:rPr lang="en-US" sz="1700" dirty="0" err="1"/>
              <a:t>voorlopers</a:t>
            </a:r>
            <a:r>
              <a:rPr lang="en-US" sz="1700" dirty="0"/>
              <a:t>’ van </a:t>
            </a:r>
            <a:r>
              <a:rPr lang="en-US" sz="1700" dirty="0" err="1"/>
              <a:t>ons</a:t>
            </a:r>
            <a:r>
              <a:rPr lang="en-US" sz="1700" dirty="0"/>
              <a:t> </a:t>
            </a:r>
            <a:r>
              <a:rPr lang="en-US" sz="1700" dirty="0" err="1"/>
              <a:t>denken</a:t>
            </a:r>
            <a:r>
              <a:rPr lang="en-US" sz="17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026" name="Picture 2" descr="slaap – Literatuur. Filosofie. Nieuwe / media.">
            <a:extLst>
              <a:ext uri="{FF2B5EF4-FFF2-40B4-BE49-F238E27FC236}">
                <a16:creationId xmlns:a16="http://schemas.microsoft.com/office/drawing/2014/main" id="{F6B81703-7A37-459A-8363-4296FB1C9A4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12486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7D6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810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01650"/>
            <a:ext cx="46085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kstvak 4"/>
          <p:cNvSpPr txBox="1">
            <a:spLocks noChangeArrowheads="1"/>
          </p:cNvSpPr>
          <p:nvPr/>
        </p:nvSpPr>
        <p:spPr bwMode="auto">
          <a:xfrm>
            <a:off x="395288" y="5587352"/>
            <a:ext cx="2595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BE" altLang="nl-BE" dirty="0">
                <a:latin typeface="Arial" panose="020B0604020202020204" pitchFamily="34" charset="0"/>
              </a:rPr>
              <a:t>D. </a:t>
            </a:r>
            <a:r>
              <a:rPr lang="nl-BE" altLang="nl-BE" dirty="0" err="1">
                <a:latin typeface="Arial" panose="020B0604020202020204" pitchFamily="34" charset="0"/>
              </a:rPr>
              <a:t>Winnicott</a:t>
            </a:r>
            <a:r>
              <a:rPr lang="nl-BE" altLang="nl-BE" dirty="0">
                <a:latin typeface="Arial" panose="020B0604020202020204" pitchFamily="34" charset="0"/>
              </a:rPr>
              <a:t> 1896-1971</a:t>
            </a:r>
          </a:p>
        </p:txBody>
      </p:sp>
      <p:sp>
        <p:nvSpPr>
          <p:cNvPr id="21509" name="Tekstvak 5"/>
          <p:cNvSpPr txBox="1">
            <a:spLocks noChangeArrowheads="1"/>
          </p:cNvSpPr>
          <p:nvPr/>
        </p:nvSpPr>
        <p:spPr bwMode="auto">
          <a:xfrm>
            <a:off x="4572000" y="5587352"/>
            <a:ext cx="44718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BE" altLang="nl-BE" dirty="0" err="1">
                <a:latin typeface="Arial" panose="020B0604020202020204" pitchFamily="34" charset="0"/>
              </a:rPr>
              <a:t>Mirrorring</a:t>
            </a:r>
            <a:r>
              <a:rPr lang="nl-BE" altLang="nl-BE" dirty="0">
                <a:latin typeface="Arial" panose="020B0604020202020204" pitchFamily="34" charset="0"/>
              </a:rPr>
              <a:t> (wederkerigheid) en holding (continuïteit)</a:t>
            </a:r>
          </a:p>
        </p:txBody>
      </p:sp>
    </p:spTree>
    <p:extLst>
      <p:ext uri="{BB962C8B-B14F-4D97-AF65-F5344CB8AC3E}">
        <p14:creationId xmlns:p14="http://schemas.microsoft.com/office/powerpoint/2010/main" val="12438881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3007</TotalTime>
  <Words>2328</Words>
  <Application>Microsoft Office PowerPoint</Application>
  <PresentationFormat>Diavoorstelling (4:3)</PresentationFormat>
  <Paragraphs>287</Paragraphs>
  <Slides>42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Kantoorthema</vt:lpstr>
      <vt:lpstr>Wat kunnen we leren van de Soteria benadering?</vt:lpstr>
      <vt:lpstr>Overzicht</vt:lpstr>
      <vt:lpstr> I.Belangrijkste leermeesters voor mijn werk.</vt:lpstr>
      <vt:lpstr>De belangrijkste ‘leermeesters’ voor mijn werk</vt:lpstr>
      <vt:lpstr>Pleidooi voor een zoektocht naar verhaal met betekenis</vt:lpstr>
      <vt:lpstr>PowerPoint-presentatie</vt:lpstr>
      <vt:lpstr>PowerPoint-presentatie</vt:lpstr>
      <vt:lpstr>We hebben onze dromen nodig voor onze mentale gezondheid</vt:lpstr>
      <vt:lpstr>PowerPoint-presentatie</vt:lpstr>
      <vt:lpstr>‘Menselijke nabijheid’ en ‘persoonlijke ontmoeting’ met ‘wederkerigheid’ zijn cruciaal in de opvang van een psychotische crisis</vt:lpstr>
      <vt:lpstr>II. Visie op psychose</vt:lpstr>
      <vt:lpstr>Wat is een psychose?</vt:lpstr>
      <vt:lpstr>Zes bevindingen</vt:lpstr>
      <vt:lpstr>Psychose als ‘aanval op verbindingen’</vt:lpstr>
      <vt:lpstr>PowerPoint-presentatie</vt:lpstr>
      <vt:lpstr>PowerPoint-presentatie</vt:lpstr>
      <vt:lpstr>Zes bevindingen</vt:lpstr>
      <vt:lpstr>Zoektocht naar verbindingen</vt:lpstr>
      <vt:lpstr>PowerPoint-presentatie</vt:lpstr>
      <vt:lpstr>III. Soteria, een nieuwe schakel in de psychosezorg?</vt:lpstr>
      <vt:lpstr>PowerPoint-presentatie</vt:lpstr>
      <vt:lpstr>Wat is een Soteriahuis?</vt:lpstr>
      <vt:lpstr>Waarom een  Soteriahuis?  Soteria kan een lacune invullen tussen ambulante zorg en het PZ</vt:lpstr>
      <vt:lpstr>Acht therapeutische principes</vt:lpstr>
      <vt:lpstr>Acht therapeutische principes</vt:lpstr>
      <vt:lpstr>Acht therapeutische principes</vt:lpstr>
      <vt:lpstr>Acht therapeutische principes</vt:lpstr>
      <vt:lpstr>Soteria Fidelity Scale</vt:lpstr>
      <vt:lpstr>Fasering van het therapeutisch programma: verblijf in 3 fases</vt:lpstr>
      <vt:lpstr>PowerPoint-presentatie</vt:lpstr>
      <vt:lpstr>Noodzakelijke omkadering: bestaffing</vt:lpstr>
      <vt:lpstr>Voor wie is een Soteriahuis zinvol?</vt:lpstr>
      <vt:lpstr>Inbedding in de regio en samenwerking met andere initiatieven</vt:lpstr>
      <vt:lpstr>Soteria in de wereld</vt:lpstr>
      <vt:lpstr>Plaatsen in de wereld</vt:lpstr>
      <vt:lpstr>WHO: Soteria benadering als ‘good clinical practice’ voor hospital based mental health service (2021)</vt:lpstr>
      <vt:lpstr>IV. Soteria ontmoet Open Dialogue</vt:lpstr>
      <vt:lpstr> Open Dialogue 7 basisprincipes</vt:lpstr>
      <vt:lpstr>V. Toepassingen voor  dagelijkse praktijk</vt:lpstr>
      <vt:lpstr>V. Wat kunnen we hieruit leren?</vt:lpstr>
      <vt:lpstr>Tot slot</vt:lpstr>
      <vt:lpstr>Literatuur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kunnen we leren van de Soteria benadering</dc:title>
  <dc:creator>Ludi Van Bouwel</dc:creator>
  <cp:lastModifiedBy>Ludi Van Bouwel</cp:lastModifiedBy>
  <cp:revision>1</cp:revision>
  <dcterms:created xsi:type="dcterms:W3CDTF">2022-04-26T17:53:52Z</dcterms:created>
  <dcterms:modified xsi:type="dcterms:W3CDTF">2022-05-17T21:27:03Z</dcterms:modified>
</cp:coreProperties>
</file>